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302" r:id="rId5"/>
    <p:sldId id="259" r:id="rId6"/>
    <p:sldId id="260" r:id="rId7"/>
    <p:sldId id="261" r:id="rId8"/>
    <p:sldId id="270" r:id="rId9"/>
    <p:sldId id="262" r:id="rId10"/>
    <p:sldId id="263" r:id="rId11"/>
    <p:sldId id="264" r:id="rId12"/>
    <p:sldId id="265" r:id="rId13"/>
    <p:sldId id="285" r:id="rId14"/>
    <p:sldId id="274" r:id="rId15"/>
    <p:sldId id="266" r:id="rId16"/>
    <p:sldId id="276" r:id="rId17"/>
    <p:sldId id="278" r:id="rId18"/>
    <p:sldId id="267" r:id="rId19"/>
    <p:sldId id="294" r:id="rId20"/>
    <p:sldId id="282" r:id="rId21"/>
    <p:sldId id="283" r:id="rId22"/>
    <p:sldId id="286" r:id="rId23"/>
    <p:sldId id="287" r:id="rId24"/>
    <p:sldId id="288" r:id="rId25"/>
    <p:sldId id="289" r:id="rId26"/>
    <p:sldId id="290" r:id="rId27"/>
    <p:sldId id="291" r:id="rId28"/>
    <p:sldId id="292" r:id="rId29"/>
    <p:sldId id="293" r:id="rId30"/>
    <p:sldId id="280" r:id="rId31"/>
    <p:sldId id="296" r:id="rId32"/>
    <p:sldId id="279" r:id="rId33"/>
    <p:sldId id="281" r:id="rId34"/>
    <p:sldId id="301" r:id="rId35"/>
    <p:sldId id="268" r:id="rId36"/>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75" d="100"/>
          <a:sy n="75" d="100"/>
        </p:scale>
        <p:origin x="-918"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9155"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9156"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9157"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16A863F-9505-4916-A047-F981FD72BC3E}" type="slidenum">
              <a:rPr lang="en-US"/>
              <a:pPr/>
              <a:t>‹#›</a:t>
            </a:fld>
            <a:endParaRPr lang="en-US"/>
          </a:p>
        </p:txBody>
      </p:sp>
    </p:spTree>
    <p:extLst>
      <p:ext uri="{BB962C8B-B14F-4D97-AF65-F5344CB8AC3E}">
        <p14:creationId xmlns:p14="http://schemas.microsoft.com/office/powerpoint/2010/main" val="561991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7"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p:spPr>
      </p:sp>
      <p:sp>
        <p:nvSpPr>
          <p:cNvPr id="21509"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11"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91B3A6A-CD8C-49EC-91CE-1AC327BC268B}" type="slidenum">
              <a:rPr lang="en-US"/>
              <a:pPr/>
              <a:t>‹#›</a:t>
            </a:fld>
            <a:endParaRPr lang="en-US"/>
          </a:p>
        </p:txBody>
      </p:sp>
    </p:spTree>
    <p:extLst>
      <p:ext uri="{BB962C8B-B14F-4D97-AF65-F5344CB8AC3E}">
        <p14:creationId xmlns:p14="http://schemas.microsoft.com/office/powerpoint/2010/main" val="32418160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4DE9D2-5E17-4107-BC98-A7A6D1872D9C}" type="slidenum">
              <a:rPr lang="en-US"/>
              <a:pPr/>
              <a:t>14</a:t>
            </a:fld>
            <a:endParaRPr lang="en-US"/>
          </a:p>
        </p:txBody>
      </p:sp>
      <p:sp>
        <p:nvSpPr>
          <p:cNvPr id="22530" name="Rectangle 2"/>
          <p:cNvSpPr>
            <a:spLocks noGrp="1" noRot="1" noChangeAspect="1" noChangeArrowheads="1"/>
          </p:cNvSpPr>
          <p:nvPr>
            <p:ph type="sldImg"/>
          </p:nvPr>
        </p:nvSpPr>
        <p:spPr bwMode="auto">
          <a:xfrm>
            <a:off x="2857500" y="514350"/>
            <a:ext cx="3429000" cy="2571750"/>
          </a:xfrm>
          <a:prstGeom prst="rect">
            <a:avLst/>
          </a:prstGeom>
          <a:noFill/>
          <a:ln w="12700" cap="flat">
            <a:solidFill>
              <a:schemeClr val="tx1"/>
            </a:solidFill>
            <a:miter lim="800000"/>
            <a:headEnd/>
            <a:tailEnd/>
          </a:ln>
        </p:spPr>
      </p:sp>
      <p:sp>
        <p:nvSpPr>
          <p:cNvPr id="22531" name="Rectangle 3"/>
          <p:cNvSpPr>
            <a:spLocks noGrp="1" noChangeArrowheads="1"/>
          </p:cNvSpPr>
          <p:nvPr>
            <p:ph type="body" idx="1"/>
          </p:nvPr>
        </p:nvSpPr>
        <p:spPr bwMode="auto">
          <a:xfrm>
            <a:off x="1219200" y="3257550"/>
            <a:ext cx="6705600" cy="3086100"/>
          </a:xfrm>
          <a:prstGeom prst="rect">
            <a:avLst/>
          </a:prstGeom>
          <a:noFill/>
          <a:ln>
            <a:miter lim="800000"/>
            <a:headEnd/>
            <a:tailEnd/>
          </a:ln>
        </p:spPr>
        <p:txBody>
          <a:bodyPr lIns="92075" tIns="46038" rIns="92075" bIns="46038"/>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B134EA-DE23-4D9F-96A5-B9690FB4C32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F0FC3E-0556-47BF-ACAE-CBFA3FC040B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DBEF63-4579-4BF0-A6C5-31CF89F5A44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30B188-3020-488C-A35F-4946D9936BA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038A5E-5FDD-4662-AB24-986D7DD6435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EF5AC1-6787-4E2F-A417-7E73B353BDE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F91CFB5-820C-403E-82FD-6EE1BE3DE99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B530C91-8156-4D91-822E-D2FF60DE7A5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87F0A4C-6BE4-48A4-B52D-E9C5D61F402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B566D45-71D7-4004-8EC6-C71104AA4C7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497381-F686-44A7-AECA-BD8EA6C799E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50000">
              <a:srgbClr val="99FF66"/>
            </a:gs>
            <a:gs pos="100000">
              <a:srgbClr val="6699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DEC8CE3-D11D-492A-9A4B-75F9E8317F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62200" y="914400"/>
            <a:ext cx="4475163" cy="762000"/>
          </a:xfrm>
          <a:prstGeom prst="rect">
            <a:avLst/>
          </a:prstGeom>
          <a:noFill/>
          <a:ln w="9525">
            <a:noFill/>
            <a:miter lim="800000"/>
            <a:headEnd/>
            <a:tailEnd/>
          </a:ln>
          <a:effectLst/>
        </p:spPr>
        <p:txBody>
          <a:bodyPr wrap="none">
            <a:spAutoFit/>
          </a:bodyPr>
          <a:lstStyle/>
          <a:p>
            <a:r>
              <a:rPr lang="en-US" sz="4400">
                <a:latin typeface="Arial Rounded MT Bold" pitchFamily="34" charset="0"/>
              </a:rPr>
              <a:t>Sepal Research</a:t>
            </a:r>
          </a:p>
        </p:txBody>
      </p:sp>
      <p:sp>
        <p:nvSpPr>
          <p:cNvPr id="2051" name="Text Box 3"/>
          <p:cNvSpPr txBox="1">
            <a:spLocks noChangeArrowheads="1"/>
          </p:cNvSpPr>
          <p:nvPr/>
        </p:nvSpPr>
        <p:spPr bwMode="auto">
          <a:xfrm>
            <a:off x="2786063" y="2209800"/>
            <a:ext cx="3352800" cy="1917700"/>
          </a:xfrm>
          <a:prstGeom prst="rect">
            <a:avLst/>
          </a:prstGeom>
          <a:noFill/>
          <a:ln w="9525">
            <a:noFill/>
            <a:miter lim="800000"/>
            <a:headEnd/>
            <a:tailEnd/>
          </a:ln>
          <a:effectLst/>
        </p:spPr>
        <p:txBody>
          <a:bodyPr wrap="none">
            <a:spAutoFit/>
          </a:bodyPr>
          <a:lstStyle/>
          <a:p>
            <a:pPr algn="ctr"/>
            <a:r>
              <a:rPr lang="en-US" i="1">
                <a:latin typeface="Arial Rounded MT Bold" pitchFamily="34" charset="0"/>
              </a:rPr>
              <a:t>Larry &amp; Stephanie Kraft</a:t>
            </a:r>
            <a:br>
              <a:rPr lang="en-US" i="1">
                <a:latin typeface="Arial Rounded MT Bold" pitchFamily="34" charset="0"/>
              </a:rPr>
            </a:br>
            <a:r>
              <a:rPr lang="en-US" i="1">
                <a:latin typeface="Arial Rounded MT Bold" pitchFamily="34" charset="0"/>
              </a:rPr>
              <a:t>Research Department</a:t>
            </a:r>
          </a:p>
          <a:p>
            <a:pPr algn="ctr"/>
            <a:r>
              <a:rPr lang="en-US" i="1">
                <a:latin typeface="Arial Rounded MT Bold" pitchFamily="34" charset="0"/>
              </a:rPr>
              <a:t>Sepal Brazil</a:t>
            </a:r>
          </a:p>
          <a:p>
            <a:pPr algn="ctr"/>
            <a:endParaRPr lang="en-US" i="1">
              <a:latin typeface="Arial Rounded MT Bold" pitchFamily="34" charset="0"/>
            </a:endParaRPr>
          </a:p>
          <a:p>
            <a:pPr algn="ctr"/>
            <a:r>
              <a:rPr lang="en-US" i="1">
                <a:latin typeface="Arial Rounded MT Bold" pitchFamily="34" charset="0"/>
              </a:rPr>
              <a:t>May 2003</a:t>
            </a:r>
          </a:p>
        </p:txBody>
      </p:sp>
      <p:sp>
        <p:nvSpPr>
          <p:cNvPr id="2052" name="Text Box 4"/>
          <p:cNvSpPr txBox="1">
            <a:spLocks noChangeArrowheads="1"/>
          </p:cNvSpPr>
          <p:nvPr/>
        </p:nvSpPr>
        <p:spPr bwMode="auto">
          <a:xfrm>
            <a:off x="1646238" y="4876800"/>
            <a:ext cx="6264275" cy="822325"/>
          </a:xfrm>
          <a:prstGeom prst="rect">
            <a:avLst/>
          </a:prstGeom>
          <a:noFill/>
          <a:ln w="9525">
            <a:noFill/>
            <a:miter lim="800000"/>
            <a:headEnd/>
            <a:tailEnd/>
          </a:ln>
          <a:effectLst/>
        </p:spPr>
        <p:txBody>
          <a:bodyPr wrap="none">
            <a:spAutoFit/>
          </a:bodyPr>
          <a:lstStyle/>
          <a:p>
            <a:pPr algn="ctr"/>
            <a:r>
              <a:rPr lang="en-US">
                <a:solidFill>
                  <a:srgbClr val="FF0000"/>
                </a:solidFill>
                <a:latin typeface="Arial Rounded MT Bold" pitchFamily="34" charset="0"/>
              </a:rPr>
              <a:t>I, wisdom, dwell together with prudence; </a:t>
            </a:r>
          </a:p>
          <a:p>
            <a:pPr algn="ctr"/>
            <a:r>
              <a:rPr lang="en-US">
                <a:solidFill>
                  <a:srgbClr val="FF0000"/>
                </a:solidFill>
                <a:latin typeface="Arial Rounded MT Bold" pitchFamily="34" charset="0"/>
              </a:rPr>
              <a:t>        I possess knowledge and discretion.</a:t>
            </a:r>
          </a:p>
        </p:txBody>
      </p:sp>
      <p:sp>
        <p:nvSpPr>
          <p:cNvPr id="2053" name="Rectangle 5"/>
          <p:cNvSpPr>
            <a:spLocks noChangeArrowheads="1"/>
          </p:cNvSpPr>
          <p:nvPr/>
        </p:nvSpPr>
        <p:spPr bwMode="auto">
          <a:xfrm>
            <a:off x="5421313" y="5867400"/>
            <a:ext cx="2432050" cy="457200"/>
          </a:xfrm>
          <a:prstGeom prst="rect">
            <a:avLst/>
          </a:prstGeom>
          <a:noFill/>
          <a:ln w="9525">
            <a:noFill/>
            <a:miter lim="800000"/>
            <a:headEnd/>
            <a:tailEnd/>
          </a:ln>
          <a:effectLst/>
        </p:spPr>
        <p:txBody>
          <a:bodyPr wrap="none">
            <a:spAutoFit/>
          </a:bodyPr>
          <a:lstStyle/>
          <a:p>
            <a:r>
              <a:rPr lang="en-US" i="1">
                <a:solidFill>
                  <a:srgbClr val="FF0000"/>
                </a:solidFill>
                <a:latin typeface="Arial Rounded MT Bold" pitchFamily="34" charset="0"/>
              </a:rPr>
              <a:t>- Proverbs 8:12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466725" y="1076325"/>
            <a:ext cx="8193088" cy="4627563"/>
          </a:xfrm>
          <a:prstGeom prst="rect">
            <a:avLst/>
          </a:prstGeom>
          <a:solidFill>
            <a:srgbClr val="FFFFFF"/>
          </a:solidFill>
          <a:ln w="0">
            <a:solidFill>
              <a:srgbClr val="000000"/>
            </a:solidFill>
            <a:miter lim="800000"/>
            <a:headEnd/>
            <a:tailEnd/>
          </a:ln>
        </p:spPr>
        <p:txBody>
          <a:bodyPr/>
          <a:lstStyle/>
          <a:p>
            <a:endParaRPr lang="en-US"/>
          </a:p>
        </p:txBody>
      </p:sp>
      <p:sp>
        <p:nvSpPr>
          <p:cNvPr id="9220" name="Rectangle 4"/>
          <p:cNvSpPr>
            <a:spLocks noChangeArrowheads="1"/>
          </p:cNvSpPr>
          <p:nvPr/>
        </p:nvSpPr>
        <p:spPr bwMode="auto">
          <a:xfrm>
            <a:off x="2087563" y="2289175"/>
            <a:ext cx="6402387" cy="3227388"/>
          </a:xfrm>
          <a:prstGeom prst="rect">
            <a:avLst/>
          </a:prstGeom>
          <a:solidFill>
            <a:srgbClr val="FFFFFF"/>
          </a:solidFill>
          <a:ln w="9525">
            <a:noFill/>
            <a:miter lim="800000"/>
            <a:headEnd/>
            <a:tailEnd/>
          </a:ln>
        </p:spPr>
        <p:txBody>
          <a:bodyPr/>
          <a:lstStyle/>
          <a:p>
            <a:endParaRPr lang="en-US"/>
          </a:p>
        </p:txBody>
      </p:sp>
      <p:sp>
        <p:nvSpPr>
          <p:cNvPr id="9221" name="Rectangle 5"/>
          <p:cNvSpPr>
            <a:spLocks noChangeArrowheads="1"/>
          </p:cNvSpPr>
          <p:nvPr/>
        </p:nvSpPr>
        <p:spPr bwMode="auto">
          <a:xfrm>
            <a:off x="2087563" y="2289175"/>
            <a:ext cx="6402387" cy="3227388"/>
          </a:xfrm>
          <a:prstGeom prst="rect">
            <a:avLst/>
          </a:prstGeom>
          <a:noFill/>
          <a:ln w="17463">
            <a:solidFill>
              <a:srgbClr val="808080"/>
            </a:solidFill>
            <a:miter lim="800000"/>
            <a:headEnd/>
            <a:tailEnd/>
          </a:ln>
        </p:spPr>
        <p:txBody>
          <a:bodyPr/>
          <a:lstStyle/>
          <a:p>
            <a:endParaRPr lang="en-US"/>
          </a:p>
        </p:txBody>
      </p:sp>
      <p:sp>
        <p:nvSpPr>
          <p:cNvPr id="9222" name="Rectangle 6"/>
          <p:cNvSpPr>
            <a:spLocks noChangeArrowheads="1"/>
          </p:cNvSpPr>
          <p:nvPr/>
        </p:nvSpPr>
        <p:spPr bwMode="auto">
          <a:xfrm>
            <a:off x="2087563" y="5191125"/>
            <a:ext cx="2135187" cy="188913"/>
          </a:xfrm>
          <a:prstGeom prst="rect">
            <a:avLst/>
          </a:prstGeom>
          <a:solidFill>
            <a:srgbClr val="9999FF"/>
          </a:solidFill>
          <a:ln w="17463">
            <a:solidFill>
              <a:srgbClr val="000000"/>
            </a:solidFill>
            <a:miter lim="800000"/>
            <a:headEnd/>
            <a:tailEnd/>
          </a:ln>
        </p:spPr>
        <p:txBody>
          <a:bodyPr/>
          <a:lstStyle/>
          <a:p>
            <a:endParaRPr lang="en-US"/>
          </a:p>
        </p:txBody>
      </p:sp>
      <p:sp>
        <p:nvSpPr>
          <p:cNvPr id="9223" name="Rectangle 7"/>
          <p:cNvSpPr>
            <a:spLocks noChangeArrowheads="1"/>
          </p:cNvSpPr>
          <p:nvPr/>
        </p:nvSpPr>
        <p:spPr bwMode="auto">
          <a:xfrm>
            <a:off x="2087563" y="4730750"/>
            <a:ext cx="2901950" cy="187325"/>
          </a:xfrm>
          <a:prstGeom prst="rect">
            <a:avLst/>
          </a:prstGeom>
          <a:solidFill>
            <a:srgbClr val="9999FF"/>
          </a:solidFill>
          <a:ln w="17463">
            <a:solidFill>
              <a:srgbClr val="000000"/>
            </a:solidFill>
            <a:miter lim="800000"/>
            <a:headEnd/>
            <a:tailEnd/>
          </a:ln>
        </p:spPr>
        <p:txBody>
          <a:bodyPr/>
          <a:lstStyle/>
          <a:p>
            <a:endParaRPr lang="en-US"/>
          </a:p>
        </p:txBody>
      </p:sp>
      <p:sp>
        <p:nvSpPr>
          <p:cNvPr id="9224" name="Rectangle 8"/>
          <p:cNvSpPr>
            <a:spLocks noChangeArrowheads="1"/>
          </p:cNvSpPr>
          <p:nvPr/>
        </p:nvSpPr>
        <p:spPr bwMode="auto">
          <a:xfrm>
            <a:off x="2087563" y="4270375"/>
            <a:ext cx="3244850" cy="187325"/>
          </a:xfrm>
          <a:prstGeom prst="rect">
            <a:avLst/>
          </a:prstGeom>
          <a:solidFill>
            <a:srgbClr val="9999FF"/>
          </a:solidFill>
          <a:ln w="17463">
            <a:solidFill>
              <a:srgbClr val="000000"/>
            </a:solidFill>
            <a:miter lim="800000"/>
            <a:headEnd/>
            <a:tailEnd/>
          </a:ln>
        </p:spPr>
        <p:txBody>
          <a:bodyPr/>
          <a:lstStyle/>
          <a:p>
            <a:endParaRPr lang="en-US"/>
          </a:p>
        </p:txBody>
      </p:sp>
      <p:sp>
        <p:nvSpPr>
          <p:cNvPr id="9225" name="Rectangle 9"/>
          <p:cNvSpPr>
            <a:spLocks noChangeArrowheads="1"/>
          </p:cNvSpPr>
          <p:nvPr/>
        </p:nvSpPr>
        <p:spPr bwMode="auto">
          <a:xfrm>
            <a:off x="2087563" y="3808413"/>
            <a:ext cx="3705225" cy="187325"/>
          </a:xfrm>
          <a:prstGeom prst="rect">
            <a:avLst/>
          </a:prstGeom>
          <a:solidFill>
            <a:srgbClr val="9999FF"/>
          </a:solidFill>
          <a:ln w="17463">
            <a:solidFill>
              <a:srgbClr val="000000"/>
            </a:solidFill>
            <a:miter lim="800000"/>
            <a:headEnd/>
            <a:tailEnd/>
          </a:ln>
        </p:spPr>
        <p:txBody>
          <a:bodyPr/>
          <a:lstStyle/>
          <a:p>
            <a:endParaRPr lang="en-US"/>
          </a:p>
        </p:txBody>
      </p:sp>
      <p:sp>
        <p:nvSpPr>
          <p:cNvPr id="9226" name="Rectangle 10"/>
          <p:cNvSpPr>
            <a:spLocks noChangeArrowheads="1"/>
          </p:cNvSpPr>
          <p:nvPr/>
        </p:nvSpPr>
        <p:spPr bwMode="auto">
          <a:xfrm>
            <a:off x="2087563" y="3348038"/>
            <a:ext cx="4319587" cy="187325"/>
          </a:xfrm>
          <a:prstGeom prst="rect">
            <a:avLst/>
          </a:prstGeom>
          <a:solidFill>
            <a:srgbClr val="9999FF"/>
          </a:solidFill>
          <a:ln w="17463">
            <a:solidFill>
              <a:srgbClr val="000000"/>
            </a:solidFill>
            <a:miter lim="800000"/>
            <a:headEnd/>
            <a:tailEnd/>
          </a:ln>
        </p:spPr>
        <p:txBody>
          <a:bodyPr/>
          <a:lstStyle/>
          <a:p>
            <a:endParaRPr lang="en-US"/>
          </a:p>
        </p:txBody>
      </p:sp>
      <p:sp>
        <p:nvSpPr>
          <p:cNvPr id="9227" name="Rectangle 11"/>
          <p:cNvSpPr>
            <a:spLocks noChangeArrowheads="1"/>
          </p:cNvSpPr>
          <p:nvPr/>
        </p:nvSpPr>
        <p:spPr bwMode="auto">
          <a:xfrm>
            <a:off x="2087563" y="2886075"/>
            <a:ext cx="4900612" cy="187325"/>
          </a:xfrm>
          <a:prstGeom prst="rect">
            <a:avLst/>
          </a:prstGeom>
          <a:solidFill>
            <a:srgbClr val="9999FF"/>
          </a:solidFill>
          <a:ln w="17463">
            <a:solidFill>
              <a:srgbClr val="000000"/>
            </a:solidFill>
            <a:miter lim="800000"/>
            <a:headEnd/>
            <a:tailEnd/>
          </a:ln>
        </p:spPr>
        <p:txBody>
          <a:bodyPr/>
          <a:lstStyle/>
          <a:p>
            <a:endParaRPr lang="en-US"/>
          </a:p>
        </p:txBody>
      </p:sp>
      <p:sp>
        <p:nvSpPr>
          <p:cNvPr id="9228" name="Rectangle 12"/>
          <p:cNvSpPr>
            <a:spLocks noChangeArrowheads="1"/>
          </p:cNvSpPr>
          <p:nvPr/>
        </p:nvSpPr>
        <p:spPr bwMode="auto">
          <a:xfrm>
            <a:off x="2087563" y="2425700"/>
            <a:ext cx="5583237" cy="187325"/>
          </a:xfrm>
          <a:prstGeom prst="rect">
            <a:avLst/>
          </a:prstGeom>
          <a:solidFill>
            <a:srgbClr val="9999FF"/>
          </a:solidFill>
          <a:ln w="17463">
            <a:solidFill>
              <a:srgbClr val="000000"/>
            </a:solidFill>
            <a:miter lim="800000"/>
            <a:headEnd/>
            <a:tailEnd/>
          </a:ln>
        </p:spPr>
        <p:txBody>
          <a:bodyPr/>
          <a:lstStyle/>
          <a:p>
            <a:endParaRPr lang="en-US"/>
          </a:p>
        </p:txBody>
      </p:sp>
      <p:sp>
        <p:nvSpPr>
          <p:cNvPr id="9229" name="Line 13"/>
          <p:cNvSpPr>
            <a:spLocks noChangeShapeType="1"/>
          </p:cNvSpPr>
          <p:nvPr/>
        </p:nvSpPr>
        <p:spPr bwMode="auto">
          <a:xfrm>
            <a:off x="2087563" y="2289175"/>
            <a:ext cx="1587" cy="3227388"/>
          </a:xfrm>
          <a:prstGeom prst="line">
            <a:avLst/>
          </a:prstGeom>
          <a:noFill/>
          <a:ln w="0">
            <a:solidFill>
              <a:srgbClr val="000000"/>
            </a:solidFill>
            <a:round/>
            <a:headEnd/>
            <a:tailEnd/>
          </a:ln>
        </p:spPr>
        <p:txBody>
          <a:bodyPr/>
          <a:lstStyle/>
          <a:p>
            <a:endParaRPr lang="en-US"/>
          </a:p>
        </p:txBody>
      </p:sp>
      <p:sp>
        <p:nvSpPr>
          <p:cNvPr id="9230" name="Line 14"/>
          <p:cNvSpPr>
            <a:spLocks noChangeShapeType="1"/>
          </p:cNvSpPr>
          <p:nvPr/>
        </p:nvSpPr>
        <p:spPr bwMode="auto">
          <a:xfrm>
            <a:off x="2019300" y="5516563"/>
            <a:ext cx="68263" cy="1587"/>
          </a:xfrm>
          <a:prstGeom prst="line">
            <a:avLst/>
          </a:prstGeom>
          <a:noFill/>
          <a:ln w="0">
            <a:solidFill>
              <a:srgbClr val="000000"/>
            </a:solidFill>
            <a:round/>
            <a:headEnd/>
            <a:tailEnd/>
          </a:ln>
        </p:spPr>
        <p:txBody>
          <a:bodyPr/>
          <a:lstStyle/>
          <a:p>
            <a:endParaRPr lang="en-US"/>
          </a:p>
        </p:txBody>
      </p:sp>
      <p:sp>
        <p:nvSpPr>
          <p:cNvPr id="9231" name="Line 15"/>
          <p:cNvSpPr>
            <a:spLocks noChangeShapeType="1"/>
          </p:cNvSpPr>
          <p:nvPr/>
        </p:nvSpPr>
        <p:spPr bwMode="auto">
          <a:xfrm>
            <a:off x="2019300" y="5054600"/>
            <a:ext cx="68263" cy="1588"/>
          </a:xfrm>
          <a:prstGeom prst="line">
            <a:avLst/>
          </a:prstGeom>
          <a:noFill/>
          <a:ln w="0">
            <a:solidFill>
              <a:srgbClr val="000000"/>
            </a:solidFill>
            <a:round/>
            <a:headEnd/>
            <a:tailEnd/>
          </a:ln>
        </p:spPr>
        <p:txBody>
          <a:bodyPr/>
          <a:lstStyle/>
          <a:p>
            <a:endParaRPr lang="en-US"/>
          </a:p>
        </p:txBody>
      </p:sp>
      <p:sp>
        <p:nvSpPr>
          <p:cNvPr id="9232" name="Line 16"/>
          <p:cNvSpPr>
            <a:spLocks noChangeShapeType="1"/>
          </p:cNvSpPr>
          <p:nvPr/>
        </p:nvSpPr>
        <p:spPr bwMode="auto">
          <a:xfrm>
            <a:off x="2019300" y="4594225"/>
            <a:ext cx="68263" cy="1588"/>
          </a:xfrm>
          <a:prstGeom prst="line">
            <a:avLst/>
          </a:prstGeom>
          <a:noFill/>
          <a:ln w="0">
            <a:solidFill>
              <a:srgbClr val="000000"/>
            </a:solidFill>
            <a:round/>
            <a:headEnd/>
            <a:tailEnd/>
          </a:ln>
        </p:spPr>
        <p:txBody>
          <a:bodyPr/>
          <a:lstStyle/>
          <a:p>
            <a:endParaRPr lang="en-US"/>
          </a:p>
        </p:txBody>
      </p:sp>
      <p:sp>
        <p:nvSpPr>
          <p:cNvPr id="9233" name="Line 17"/>
          <p:cNvSpPr>
            <a:spLocks noChangeShapeType="1"/>
          </p:cNvSpPr>
          <p:nvPr/>
        </p:nvSpPr>
        <p:spPr bwMode="auto">
          <a:xfrm>
            <a:off x="2019300" y="4132263"/>
            <a:ext cx="68263" cy="1587"/>
          </a:xfrm>
          <a:prstGeom prst="line">
            <a:avLst/>
          </a:prstGeom>
          <a:noFill/>
          <a:ln w="0">
            <a:solidFill>
              <a:srgbClr val="000000"/>
            </a:solidFill>
            <a:round/>
            <a:headEnd/>
            <a:tailEnd/>
          </a:ln>
        </p:spPr>
        <p:txBody>
          <a:bodyPr/>
          <a:lstStyle/>
          <a:p>
            <a:endParaRPr lang="en-US"/>
          </a:p>
        </p:txBody>
      </p:sp>
      <p:sp>
        <p:nvSpPr>
          <p:cNvPr id="9234" name="Line 18"/>
          <p:cNvSpPr>
            <a:spLocks noChangeShapeType="1"/>
          </p:cNvSpPr>
          <p:nvPr/>
        </p:nvSpPr>
        <p:spPr bwMode="auto">
          <a:xfrm>
            <a:off x="2019300" y="3671888"/>
            <a:ext cx="68263" cy="1587"/>
          </a:xfrm>
          <a:prstGeom prst="line">
            <a:avLst/>
          </a:prstGeom>
          <a:noFill/>
          <a:ln w="0">
            <a:solidFill>
              <a:srgbClr val="000000"/>
            </a:solidFill>
            <a:round/>
            <a:headEnd/>
            <a:tailEnd/>
          </a:ln>
        </p:spPr>
        <p:txBody>
          <a:bodyPr/>
          <a:lstStyle/>
          <a:p>
            <a:endParaRPr lang="en-US"/>
          </a:p>
        </p:txBody>
      </p:sp>
      <p:sp>
        <p:nvSpPr>
          <p:cNvPr id="9235" name="Line 19"/>
          <p:cNvSpPr>
            <a:spLocks noChangeShapeType="1"/>
          </p:cNvSpPr>
          <p:nvPr/>
        </p:nvSpPr>
        <p:spPr bwMode="auto">
          <a:xfrm>
            <a:off x="2019300" y="3211513"/>
            <a:ext cx="68263" cy="1587"/>
          </a:xfrm>
          <a:prstGeom prst="line">
            <a:avLst/>
          </a:prstGeom>
          <a:noFill/>
          <a:ln w="0">
            <a:solidFill>
              <a:srgbClr val="000000"/>
            </a:solidFill>
            <a:round/>
            <a:headEnd/>
            <a:tailEnd/>
          </a:ln>
        </p:spPr>
        <p:txBody>
          <a:bodyPr/>
          <a:lstStyle/>
          <a:p>
            <a:endParaRPr lang="en-US"/>
          </a:p>
        </p:txBody>
      </p:sp>
      <p:sp>
        <p:nvSpPr>
          <p:cNvPr id="9236" name="Line 20"/>
          <p:cNvSpPr>
            <a:spLocks noChangeShapeType="1"/>
          </p:cNvSpPr>
          <p:nvPr/>
        </p:nvSpPr>
        <p:spPr bwMode="auto">
          <a:xfrm>
            <a:off x="2019300" y="2749550"/>
            <a:ext cx="68263" cy="1588"/>
          </a:xfrm>
          <a:prstGeom prst="line">
            <a:avLst/>
          </a:prstGeom>
          <a:noFill/>
          <a:ln w="0">
            <a:solidFill>
              <a:srgbClr val="000000"/>
            </a:solidFill>
            <a:round/>
            <a:headEnd/>
            <a:tailEnd/>
          </a:ln>
        </p:spPr>
        <p:txBody>
          <a:bodyPr/>
          <a:lstStyle/>
          <a:p>
            <a:endParaRPr lang="en-US"/>
          </a:p>
        </p:txBody>
      </p:sp>
      <p:sp>
        <p:nvSpPr>
          <p:cNvPr id="9237" name="Line 21"/>
          <p:cNvSpPr>
            <a:spLocks noChangeShapeType="1"/>
          </p:cNvSpPr>
          <p:nvPr/>
        </p:nvSpPr>
        <p:spPr bwMode="auto">
          <a:xfrm>
            <a:off x="2019300" y="2289175"/>
            <a:ext cx="68263" cy="1588"/>
          </a:xfrm>
          <a:prstGeom prst="line">
            <a:avLst/>
          </a:prstGeom>
          <a:noFill/>
          <a:ln w="0">
            <a:solidFill>
              <a:srgbClr val="000000"/>
            </a:solidFill>
            <a:round/>
            <a:headEnd/>
            <a:tailEnd/>
          </a:ln>
        </p:spPr>
        <p:txBody>
          <a:bodyPr/>
          <a:lstStyle/>
          <a:p>
            <a:endParaRPr lang="en-US"/>
          </a:p>
        </p:txBody>
      </p:sp>
      <p:sp>
        <p:nvSpPr>
          <p:cNvPr id="9238" name="Rectangle 22"/>
          <p:cNvSpPr>
            <a:spLocks noChangeArrowheads="1"/>
          </p:cNvSpPr>
          <p:nvPr/>
        </p:nvSpPr>
        <p:spPr bwMode="auto">
          <a:xfrm>
            <a:off x="1473200" y="1246188"/>
            <a:ext cx="6335713" cy="334962"/>
          </a:xfrm>
          <a:prstGeom prst="rect">
            <a:avLst/>
          </a:prstGeom>
          <a:noFill/>
          <a:ln w="9525">
            <a:noFill/>
            <a:miter lim="800000"/>
            <a:headEnd/>
            <a:tailEnd/>
          </a:ln>
        </p:spPr>
        <p:txBody>
          <a:bodyPr wrap="none" lIns="0" tIns="0" rIns="0" bIns="0">
            <a:spAutoFit/>
          </a:bodyPr>
          <a:lstStyle/>
          <a:p>
            <a:r>
              <a:rPr lang="en-US" sz="2200" b="1">
                <a:solidFill>
                  <a:srgbClr val="000000"/>
                </a:solidFill>
                <a:latin typeface="Arial" charset="0"/>
              </a:rPr>
              <a:t>Factors which affect the decision to participate </a:t>
            </a:r>
            <a:endParaRPr lang="en-US"/>
          </a:p>
        </p:txBody>
      </p:sp>
      <p:sp>
        <p:nvSpPr>
          <p:cNvPr id="9239" name="Rectangle 23"/>
          <p:cNvSpPr>
            <a:spLocks noChangeArrowheads="1"/>
          </p:cNvSpPr>
          <p:nvPr/>
        </p:nvSpPr>
        <p:spPr bwMode="auto">
          <a:xfrm>
            <a:off x="3200400" y="1600200"/>
            <a:ext cx="2319338" cy="334963"/>
          </a:xfrm>
          <a:prstGeom prst="rect">
            <a:avLst/>
          </a:prstGeom>
          <a:noFill/>
          <a:ln w="9525">
            <a:noFill/>
            <a:miter lim="800000"/>
            <a:headEnd/>
            <a:tailEnd/>
          </a:ln>
        </p:spPr>
        <p:txBody>
          <a:bodyPr wrap="none" lIns="0" tIns="0" rIns="0" bIns="0">
            <a:spAutoFit/>
          </a:bodyPr>
          <a:lstStyle/>
          <a:p>
            <a:r>
              <a:rPr lang="en-US" sz="2200" b="1">
                <a:solidFill>
                  <a:srgbClr val="000000"/>
                </a:solidFill>
                <a:latin typeface="Arial" charset="0"/>
              </a:rPr>
              <a:t>in training events</a:t>
            </a:r>
            <a:endParaRPr lang="en-US"/>
          </a:p>
        </p:txBody>
      </p:sp>
      <p:sp>
        <p:nvSpPr>
          <p:cNvPr id="9240" name="Rectangle 24"/>
          <p:cNvSpPr>
            <a:spLocks noChangeArrowheads="1"/>
          </p:cNvSpPr>
          <p:nvPr/>
        </p:nvSpPr>
        <p:spPr bwMode="auto">
          <a:xfrm>
            <a:off x="685800" y="5029200"/>
            <a:ext cx="1244600" cy="549275"/>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sponsoring</a:t>
            </a:r>
            <a:br>
              <a:rPr lang="en-US" sz="1800">
                <a:solidFill>
                  <a:srgbClr val="000000"/>
                </a:solidFill>
                <a:latin typeface="Arial" charset="0"/>
              </a:rPr>
            </a:br>
            <a:r>
              <a:rPr lang="en-US" sz="1800">
                <a:solidFill>
                  <a:srgbClr val="000000"/>
                </a:solidFill>
                <a:latin typeface="Arial" charset="0"/>
              </a:rPr>
              <a:t>organization</a:t>
            </a:r>
            <a:endParaRPr lang="en-US"/>
          </a:p>
        </p:txBody>
      </p:sp>
      <p:sp>
        <p:nvSpPr>
          <p:cNvPr id="9241" name="Rectangle 25"/>
          <p:cNvSpPr>
            <a:spLocks noChangeArrowheads="1"/>
          </p:cNvSpPr>
          <p:nvPr/>
        </p:nvSpPr>
        <p:spPr bwMode="auto">
          <a:xfrm>
            <a:off x="914400" y="4648200"/>
            <a:ext cx="1016000" cy="274638"/>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timeframe</a:t>
            </a:r>
            <a:endParaRPr lang="en-US"/>
          </a:p>
        </p:txBody>
      </p:sp>
      <p:sp>
        <p:nvSpPr>
          <p:cNvPr id="9242" name="Rectangle 26"/>
          <p:cNvSpPr>
            <a:spLocks noChangeArrowheads="1"/>
          </p:cNvSpPr>
          <p:nvPr/>
        </p:nvSpPr>
        <p:spPr bwMode="auto">
          <a:xfrm>
            <a:off x="1455738" y="4217988"/>
            <a:ext cx="444500" cy="274637"/>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date</a:t>
            </a:r>
            <a:endParaRPr lang="en-US"/>
          </a:p>
        </p:txBody>
      </p:sp>
      <p:sp>
        <p:nvSpPr>
          <p:cNvPr id="9243" name="Rectangle 27"/>
          <p:cNvSpPr>
            <a:spLocks noChangeArrowheads="1"/>
          </p:cNvSpPr>
          <p:nvPr/>
        </p:nvSpPr>
        <p:spPr bwMode="auto">
          <a:xfrm>
            <a:off x="1143000" y="3733800"/>
            <a:ext cx="787400" cy="274638"/>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location</a:t>
            </a:r>
            <a:endParaRPr lang="en-US"/>
          </a:p>
        </p:txBody>
      </p:sp>
      <p:sp>
        <p:nvSpPr>
          <p:cNvPr id="9244" name="Rectangle 28"/>
          <p:cNvSpPr>
            <a:spLocks noChangeArrowheads="1"/>
          </p:cNvSpPr>
          <p:nvPr/>
        </p:nvSpPr>
        <p:spPr bwMode="auto">
          <a:xfrm>
            <a:off x="1447800" y="3276600"/>
            <a:ext cx="495300" cy="274638"/>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price</a:t>
            </a:r>
            <a:endParaRPr lang="en-US"/>
          </a:p>
        </p:txBody>
      </p:sp>
      <p:sp>
        <p:nvSpPr>
          <p:cNvPr id="9245" name="Rectangle 29"/>
          <p:cNvSpPr>
            <a:spLocks noChangeArrowheads="1"/>
          </p:cNvSpPr>
          <p:nvPr/>
        </p:nvSpPr>
        <p:spPr bwMode="auto">
          <a:xfrm>
            <a:off x="1149350" y="2835275"/>
            <a:ext cx="812800" cy="274638"/>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speaker</a:t>
            </a:r>
            <a:endParaRPr lang="en-US"/>
          </a:p>
        </p:txBody>
      </p:sp>
      <p:sp>
        <p:nvSpPr>
          <p:cNvPr id="9246" name="Rectangle 30"/>
          <p:cNvSpPr>
            <a:spLocks noChangeArrowheads="1"/>
          </p:cNvSpPr>
          <p:nvPr/>
        </p:nvSpPr>
        <p:spPr bwMode="auto">
          <a:xfrm>
            <a:off x="1371600" y="2373313"/>
            <a:ext cx="635000" cy="274637"/>
          </a:xfrm>
          <a:prstGeom prst="rect">
            <a:avLst/>
          </a:prstGeom>
          <a:noFill/>
          <a:ln w="9525">
            <a:noFill/>
            <a:miter lim="800000"/>
            <a:headEnd/>
            <a:tailEnd/>
          </a:ln>
        </p:spPr>
        <p:txBody>
          <a:bodyPr wrap="none" lIns="0" tIns="0" rIns="0" bIns="0">
            <a:spAutoFit/>
          </a:bodyPr>
          <a:lstStyle/>
          <a:p>
            <a:r>
              <a:rPr lang="en-US" sz="1800">
                <a:solidFill>
                  <a:srgbClr val="000000"/>
                </a:solidFill>
                <a:latin typeface="Arial" charset="0"/>
              </a:rPr>
              <a:t>theme</a:t>
            </a:r>
            <a:endParaRPr lang="en-US"/>
          </a:p>
        </p:txBody>
      </p:sp>
      <p:sp>
        <p:nvSpPr>
          <p:cNvPr id="9247" name="Rectangle 31"/>
          <p:cNvSpPr>
            <a:spLocks noChangeArrowheads="1"/>
          </p:cNvSpPr>
          <p:nvPr/>
        </p:nvSpPr>
        <p:spPr bwMode="auto">
          <a:xfrm>
            <a:off x="466725" y="1076325"/>
            <a:ext cx="8193088" cy="4627563"/>
          </a:xfrm>
          <a:prstGeom prst="rect">
            <a:avLst/>
          </a:prstGeom>
          <a:noFill/>
          <a:ln w="0">
            <a:solidFill>
              <a:srgbClr val="000000"/>
            </a:solidFill>
            <a:miter lim="800000"/>
            <a:headEnd/>
            <a:tailEnd/>
          </a:ln>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228600" y="152400"/>
            <a:ext cx="8548688" cy="6324600"/>
          </a:xfrm>
          <a:prstGeom prst="rect">
            <a:avLst/>
          </a:prstGeom>
          <a:solidFill>
            <a:srgbClr val="FFFFFF"/>
          </a:solidFill>
          <a:ln w="0">
            <a:solidFill>
              <a:srgbClr val="000000"/>
            </a:solidFill>
            <a:miter lim="800000"/>
            <a:headEnd/>
            <a:tailEnd/>
          </a:ln>
        </p:spPr>
        <p:txBody>
          <a:bodyPr/>
          <a:lstStyle/>
          <a:p>
            <a:endParaRPr lang="en-US"/>
          </a:p>
        </p:txBody>
      </p:sp>
      <p:sp>
        <p:nvSpPr>
          <p:cNvPr id="10245" name="Rectangle 5"/>
          <p:cNvSpPr>
            <a:spLocks noChangeArrowheads="1"/>
          </p:cNvSpPr>
          <p:nvPr/>
        </p:nvSpPr>
        <p:spPr bwMode="auto">
          <a:xfrm>
            <a:off x="3328988" y="854075"/>
            <a:ext cx="5283200" cy="4933950"/>
          </a:xfrm>
          <a:prstGeom prst="rect">
            <a:avLst/>
          </a:prstGeom>
          <a:noFill/>
          <a:ln w="9525">
            <a:noFill/>
            <a:miter lim="800000"/>
            <a:headEnd/>
            <a:tailEnd/>
          </a:ln>
        </p:spPr>
        <p:txBody>
          <a:bodyPr/>
          <a:lstStyle/>
          <a:p>
            <a:endParaRPr lang="en-US"/>
          </a:p>
        </p:txBody>
      </p:sp>
      <p:sp>
        <p:nvSpPr>
          <p:cNvPr id="10246" name="Line 6"/>
          <p:cNvSpPr>
            <a:spLocks noChangeShapeType="1"/>
          </p:cNvSpPr>
          <p:nvPr/>
        </p:nvSpPr>
        <p:spPr bwMode="auto">
          <a:xfrm>
            <a:off x="4381500" y="854075"/>
            <a:ext cx="1588" cy="4933950"/>
          </a:xfrm>
          <a:prstGeom prst="line">
            <a:avLst/>
          </a:prstGeom>
          <a:noFill/>
          <a:ln w="0">
            <a:solidFill>
              <a:srgbClr val="000000"/>
            </a:solidFill>
            <a:round/>
            <a:headEnd/>
            <a:tailEnd/>
          </a:ln>
        </p:spPr>
        <p:txBody>
          <a:bodyPr/>
          <a:lstStyle/>
          <a:p>
            <a:endParaRPr lang="en-US"/>
          </a:p>
        </p:txBody>
      </p:sp>
      <p:sp>
        <p:nvSpPr>
          <p:cNvPr id="10247" name="Line 7"/>
          <p:cNvSpPr>
            <a:spLocks noChangeShapeType="1"/>
          </p:cNvSpPr>
          <p:nvPr/>
        </p:nvSpPr>
        <p:spPr bwMode="auto">
          <a:xfrm>
            <a:off x="5435600" y="854075"/>
            <a:ext cx="1588" cy="4933950"/>
          </a:xfrm>
          <a:prstGeom prst="line">
            <a:avLst/>
          </a:prstGeom>
          <a:noFill/>
          <a:ln w="0">
            <a:solidFill>
              <a:srgbClr val="000000"/>
            </a:solidFill>
            <a:round/>
            <a:headEnd/>
            <a:tailEnd/>
          </a:ln>
        </p:spPr>
        <p:txBody>
          <a:bodyPr/>
          <a:lstStyle/>
          <a:p>
            <a:endParaRPr lang="en-US"/>
          </a:p>
        </p:txBody>
      </p:sp>
      <p:sp>
        <p:nvSpPr>
          <p:cNvPr id="10248" name="Line 8"/>
          <p:cNvSpPr>
            <a:spLocks noChangeShapeType="1"/>
          </p:cNvSpPr>
          <p:nvPr/>
        </p:nvSpPr>
        <p:spPr bwMode="auto">
          <a:xfrm>
            <a:off x="6505575" y="854075"/>
            <a:ext cx="1588" cy="4933950"/>
          </a:xfrm>
          <a:prstGeom prst="line">
            <a:avLst/>
          </a:prstGeom>
          <a:noFill/>
          <a:ln w="0">
            <a:solidFill>
              <a:srgbClr val="000000"/>
            </a:solidFill>
            <a:round/>
            <a:headEnd/>
            <a:tailEnd/>
          </a:ln>
        </p:spPr>
        <p:txBody>
          <a:bodyPr/>
          <a:lstStyle/>
          <a:p>
            <a:endParaRPr lang="en-US"/>
          </a:p>
        </p:txBody>
      </p:sp>
      <p:sp>
        <p:nvSpPr>
          <p:cNvPr id="10249" name="Line 9"/>
          <p:cNvSpPr>
            <a:spLocks noChangeShapeType="1"/>
          </p:cNvSpPr>
          <p:nvPr/>
        </p:nvSpPr>
        <p:spPr bwMode="auto">
          <a:xfrm>
            <a:off x="7559675" y="854075"/>
            <a:ext cx="1588" cy="4933950"/>
          </a:xfrm>
          <a:prstGeom prst="line">
            <a:avLst/>
          </a:prstGeom>
          <a:noFill/>
          <a:ln w="0">
            <a:solidFill>
              <a:srgbClr val="000000"/>
            </a:solidFill>
            <a:round/>
            <a:headEnd/>
            <a:tailEnd/>
          </a:ln>
        </p:spPr>
        <p:txBody>
          <a:bodyPr/>
          <a:lstStyle/>
          <a:p>
            <a:endParaRPr lang="en-US"/>
          </a:p>
        </p:txBody>
      </p:sp>
      <p:sp>
        <p:nvSpPr>
          <p:cNvPr id="10250" name="Line 10"/>
          <p:cNvSpPr>
            <a:spLocks noChangeShapeType="1"/>
          </p:cNvSpPr>
          <p:nvPr/>
        </p:nvSpPr>
        <p:spPr bwMode="auto">
          <a:xfrm>
            <a:off x="8612188" y="854075"/>
            <a:ext cx="1587" cy="4933950"/>
          </a:xfrm>
          <a:prstGeom prst="line">
            <a:avLst/>
          </a:prstGeom>
          <a:noFill/>
          <a:ln w="0">
            <a:solidFill>
              <a:srgbClr val="000000"/>
            </a:solidFill>
            <a:round/>
            <a:headEnd/>
            <a:tailEnd/>
          </a:ln>
        </p:spPr>
        <p:txBody>
          <a:bodyPr/>
          <a:lstStyle/>
          <a:p>
            <a:endParaRPr lang="en-US"/>
          </a:p>
        </p:txBody>
      </p:sp>
      <p:sp>
        <p:nvSpPr>
          <p:cNvPr id="10251" name="Rectangle 11"/>
          <p:cNvSpPr>
            <a:spLocks noChangeArrowheads="1"/>
          </p:cNvSpPr>
          <p:nvPr/>
        </p:nvSpPr>
        <p:spPr bwMode="auto">
          <a:xfrm>
            <a:off x="3328988" y="854075"/>
            <a:ext cx="5283200" cy="4933950"/>
          </a:xfrm>
          <a:prstGeom prst="rect">
            <a:avLst/>
          </a:prstGeom>
          <a:noFill/>
          <a:ln w="17463">
            <a:solidFill>
              <a:srgbClr val="808080"/>
            </a:solidFill>
            <a:miter lim="800000"/>
            <a:headEnd/>
            <a:tailEnd/>
          </a:ln>
        </p:spPr>
        <p:txBody>
          <a:bodyPr/>
          <a:lstStyle/>
          <a:p>
            <a:endParaRPr lang="en-US"/>
          </a:p>
        </p:txBody>
      </p:sp>
      <p:sp>
        <p:nvSpPr>
          <p:cNvPr id="10252" name="Rectangle 12"/>
          <p:cNvSpPr>
            <a:spLocks noChangeArrowheads="1"/>
          </p:cNvSpPr>
          <p:nvPr/>
        </p:nvSpPr>
        <p:spPr bwMode="auto">
          <a:xfrm>
            <a:off x="3328988" y="5580063"/>
            <a:ext cx="820737" cy="120650"/>
          </a:xfrm>
          <a:prstGeom prst="rect">
            <a:avLst/>
          </a:prstGeom>
          <a:solidFill>
            <a:srgbClr val="9999FF"/>
          </a:solidFill>
          <a:ln w="17463">
            <a:solidFill>
              <a:srgbClr val="000000"/>
            </a:solidFill>
            <a:miter lim="800000"/>
            <a:headEnd/>
            <a:tailEnd/>
          </a:ln>
        </p:spPr>
        <p:txBody>
          <a:bodyPr/>
          <a:lstStyle/>
          <a:p>
            <a:endParaRPr lang="en-US"/>
          </a:p>
        </p:txBody>
      </p:sp>
      <p:sp>
        <p:nvSpPr>
          <p:cNvPr id="10253" name="Rectangle 13"/>
          <p:cNvSpPr>
            <a:spLocks noChangeArrowheads="1"/>
          </p:cNvSpPr>
          <p:nvPr/>
        </p:nvSpPr>
        <p:spPr bwMode="auto">
          <a:xfrm>
            <a:off x="3328988" y="5264150"/>
            <a:ext cx="1303337" cy="131763"/>
          </a:xfrm>
          <a:prstGeom prst="rect">
            <a:avLst/>
          </a:prstGeom>
          <a:solidFill>
            <a:srgbClr val="9999FF"/>
          </a:solidFill>
          <a:ln w="17463">
            <a:solidFill>
              <a:srgbClr val="000000"/>
            </a:solidFill>
            <a:miter lim="800000"/>
            <a:headEnd/>
            <a:tailEnd/>
          </a:ln>
        </p:spPr>
        <p:txBody>
          <a:bodyPr/>
          <a:lstStyle/>
          <a:p>
            <a:endParaRPr lang="en-US"/>
          </a:p>
        </p:txBody>
      </p:sp>
      <p:sp>
        <p:nvSpPr>
          <p:cNvPr id="10254" name="Rectangle 14"/>
          <p:cNvSpPr>
            <a:spLocks noChangeArrowheads="1"/>
          </p:cNvSpPr>
          <p:nvPr/>
        </p:nvSpPr>
        <p:spPr bwMode="auto">
          <a:xfrm>
            <a:off x="3328988" y="4957763"/>
            <a:ext cx="1606550" cy="120650"/>
          </a:xfrm>
          <a:prstGeom prst="rect">
            <a:avLst/>
          </a:prstGeom>
          <a:solidFill>
            <a:srgbClr val="9999FF"/>
          </a:solidFill>
          <a:ln w="17463">
            <a:solidFill>
              <a:srgbClr val="000000"/>
            </a:solidFill>
            <a:miter lim="800000"/>
            <a:headEnd/>
            <a:tailEnd/>
          </a:ln>
        </p:spPr>
        <p:txBody>
          <a:bodyPr/>
          <a:lstStyle/>
          <a:p>
            <a:endParaRPr lang="en-US"/>
          </a:p>
        </p:txBody>
      </p:sp>
      <p:sp>
        <p:nvSpPr>
          <p:cNvPr id="10255" name="Rectangle 15"/>
          <p:cNvSpPr>
            <a:spLocks noChangeArrowheads="1"/>
          </p:cNvSpPr>
          <p:nvPr/>
        </p:nvSpPr>
        <p:spPr bwMode="auto">
          <a:xfrm>
            <a:off x="3328988" y="4652963"/>
            <a:ext cx="1820862" cy="120650"/>
          </a:xfrm>
          <a:prstGeom prst="rect">
            <a:avLst/>
          </a:prstGeom>
          <a:solidFill>
            <a:srgbClr val="9999FF"/>
          </a:solidFill>
          <a:ln w="17463">
            <a:solidFill>
              <a:srgbClr val="000000"/>
            </a:solidFill>
            <a:miter lim="800000"/>
            <a:headEnd/>
            <a:tailEnd/>
          </a:ln>
        </p:spPr>
        <p:txBody>
          <a:bodyPr/>
          <a:lstStyle/>
          <a:p>
            <a:endParaRPr lang="en-US"/>
          </a:p>
        </p:txBody>
      </p:sp>
      <p:sp>
        <p:nvSpPr>
          <p:cNvPr id="10256" name="Rectangle 16"/>
          <p:cNvSpPr>
            <a:spLocks noChangeArrowheads="1"/>
          </p:cNvSpPr>
          <p:nvPr/>
        </p:nvSpPr>
        <p:spPr bwMode="auto">
          <a:xfrm>
            <a:off x="3328988" y="4346575"/>
            <a:ext cx="1892300" cy="120650"/>
          </a:xfrm>
          <a:prstGeom prst="rect">
            <a:avLst/>
          </a:prstGeom>
          <a:solidFill>
            <a:srgbClr val="9999FF"/>
          </a:solidFill>
          <a:ln w="17463">
            <a:solidFill>
              <a:srgbClr val="000000"/>
            </a:solidFill>
            <a:miter lim="800000"/>
            <a:headEnd/>
            <a:tailEnd/>
          </a:ln>
        </p:spPr>
        <p:txBody>
          <a:bodyPr/>
          <a:lstStyle/>
          <a:p>
            <a:endParaRPr lang="en-US"/>
          </a:p>
        </p:txBody>
      </p:sp>
      <p:sp>
        <p:nvSpPr>
          <p:cNvPr id="10257" name="Rectangle 17"/>
          <p:cNvSpPr>
            <a:spLocks noChangeArrowheads="1"/>
          </p:cNvSpPr>
          <p:nvPr/>
        </p:nvSpPr>
        <p:spPr bwMode="auto">
          <a:xfrm>
            <a:off x="3328988" y="4030663"/>
            <a:ext cx="1909762" cy="130175"/>
          </a:xfrm>
          <a:prstGeom prst="rect">
            <a:avLst/>
          </a:prstGeom>
          <a:solidFill>
            <a:srgbClr val="9999FF"/>
          </a:solidFill>
          <a:ln w="17463">
            <a:solidFill>
              <a:srgbClr val="000000"/>
            </a:solidFill>
            <a:miter lim="800000"/>
            <a:headEnd/>
            <a:tailEnd/>
          </a:ln>
        </p:spPr>
        <p:txBody>
          <a:bodyPr/>
          <a:lstStyle/>
          <a:p>
            <a:endParaRPr lang="en-US"/>
          </a:p>
        </p:txBody>
      </p:sp>
      <p:sp>
        <p:nvSpPr>
          <p:cNvPr id="10258" name="Rectangle 18"/>
          <p:cNvSpPr>
            <a:spLocks noChangeArrowheads="1"/>
          </p:cNvSpPr>
          <p:nvPr/>
        </p:nvSpPr>
        <p:spPr bwMode="auto">
          <a:xfrm>
            <a:off x="3328988" y="3724275"/>
            <a:ext cx="1927225" cy="120650"/>
          </a:xfrm>
          <a:prstGeom prst="rect">
            <a:avLst/>
          </a:prstGeom>
          <a:solidFill>
            <a:srgbClr val="9999FF"/>
          </a:solidFill>
          <a:ln w="17463">
            <a:solidFill>
              <a:srgbClr val="000000"/>
            </a:solidFill>
            <a:miter lim="800000"/>
            <a:headEnd/>
            <a:tailEnd/>
          </a:ln>
        </p:spPr>
        <p:txBody>
          <a:bodyPr/>
          <a:lstStyle/>
          <a:p>
            <a:endParaRPr lang="en-US"/>
          </a:p>
        </p:txBody>
      </p:sp>
      <p:sp>
        <p:nvSpPr>
          <p:cNvPr id="10259" name="Rectangle 19"/>
          <p:cNvSpPr>
            <a:spLocks noChangeArrowheads="1"/>
          </p:cNvSpPr>
          <p:nvPr/>
        </p:nvSpPr>
        <p:spPr bwMode="auto">
          <a:xfrm>
            <a:off x="3328988" y="3419475"/>
            <a:ext cx="1963737" cy="120650"/>
          </a:xfrm>
          <a:prstGeom prst="rect">
            <a:avLst/>
          </a:prstGeom>
          <a:solidFill>
            <a:srgbClr val="9999FF"/>
          </a:solidFill>
          <a:ln w="17463">
            <a:solidFill>
              <a:srgbClr val="000000"/>
            </a:solidFill>
            <a:miter lim="800000"/>
            <a:headEnd/>
            <a:tailEnd/>
          </a:ln>
        </p:spPr>
        <p:txBody>
          <a:bodyPr/>
          <a:lstStyle/>
          <a:p>
            <a:endParaRPr lang="en-US"/>
          </a:p>
        </p:txBody>
      </p:sp>
      <p:sp>
        <p:nvSpPr>
          <p:cNvPr id="10260" name="Rectangle 20"/>
          <p:cNvSpPr>
            <a:spLocks noChangeArrowheads="1"/>
          </p:cNvSpPr>
          <p:nvPr/>
        </p:nvSpPr>
        <p:spPr bwMode="auto">
          <a:xfrm>
            <a:off x="3328988" y="3113088"/>
            <a:ext cx="1998662" cy="120650"/>
          </a:xfrm>
          <a:prstGeom prst="rect">
            <a:avLst/>
          </a:prstGeom>
          <a:solidFill>
            <a:srgbClr val="9999FF"/>
          </a:solidFill>
          <a:ln w="17463">
            <a:solidFill>
              <a:srgbClr val="000000"/>
            </a:solidFill>
            <a:miter lim="800000"/>
            <a:headEnd/>
            <a:tailEnd/>
          </a:ln>
        </p:spPr>
        <p:txBody>
          <a:bodyPr/>
          <a:lstStyle/>
          <a:p>
            <a:endParaRPr lang="en-US"/>
          </a:p>
        </p:txBody>
      </p:sp>
      <p:sp>
        <p:nvSpPr>
          <p:cNvPr id="10261" name="Rectangle 21"/>
          <p:cNvSpPr>
            <a:spLocks noChangeArrowheads="1"/>
          </p:cNvSpPr>
          <p:nvPr/>
        </p:nvSpPr>
        <p:spPr bwMode="auto">
          <a:xfrm>
            <a:off x="3328988" y="2797175"/>
            <a:ext cx="2017712" cy="130175"/>
          </a:xfrm>
          <a:prstGeom prst="rect">
            <a:avLst/>
          </a:prstGeom>
          <a:solidFill>
            <a:srgbClr val="9999FF"/>
          </a:solidFill>
          <a:ln w="17463">
            <a:solidFill>
              <a:srgbClr val="000000"/>
            </a:solidFill>
            <a:miter lim="800000"/>
            <a:headEnd/>
            <a:tailEnd/>
          </a:ln>
        </p:spPr>
        <p:txBody>
          <a:bodyPr/>
          <a:lstStyle/>
          <a:p>
            <a:endParaRPr lang="en-US"/>
          </a:p>
        </p:txBody>
      </p:sp>
      <p:sp>
        <p:nvSpPr>
          <p:cNvPr id="10262" name="Rectangle 22"/>
          <p:cNvSpPr>
            <a:spLocks noChangeArrowheads="1"/>
          </p:cNvSpPr>
          <p:nvPr/>
        </p:nvSpPr>
        <p:spPr bwMode="auto">
          <a:xfrm>
            <a:off x="3328988" y="2490788"/>
            <a:ext cx="2481262" cy="120650"/>
          </a:xfrm>
          <a:prstGeom prst="rect">
            <a:avLst/>
          </a:prstGeom>
          <a:solidFill>
            <a:srgbClr val="9999FF"/>
          </a:solidFill>
          <a:ln w="17463">
            <a:solidFill>
              <a:srgbClr val="000000"/>
            </a:solidFill>
            <a:miter lim="800000"/>
            <a:headEnd/>
            <a:tailEnd/>
          </a:ln>
        </p:spPr>
        <p:txBody>
          <a:bodyPr/>
          <a:lstStyle/>
          <a:p>
            <a:endParaRPr lang="en-US"/>
          </a:p>
        </p:txBody>
      </p:sp>
      <p:sp>
        <p:nvSpPr>
          <p:cNvPr id="10263" name="Rectangle 23"/>
          <p:cNvSpPr>
            <a:spLocks noChangeArrowheads="1"/>
          </p:cNvSpPr>
          <p:nvPr/>
        </p:nvSpPr>
        <p:spPr bwMode="auto">
          <a:xfrm>
            <a:off x="3328988" y="2185988"/>
            <a:ext cx="2890837" cy="119062"/>
          </a:xfrm>
          <a:prstGeom prst="rect">
            <a:avLst/>
          </a:prstGeom>
          <a:solidFill>
            <a:srgbClr val="9999FF"/>
          </a:solidFill>
          <a:ln w="17463">
            <a:solidFill>
              <a:srgbClr val="000000"/>
            </a:solidFill>
            <a:miter lim="800000"/>
            <a:headEnd/>
            <a:tailEnd/>
          </a:ln>
        </p:spPr>
        <p:txBody>
          <a:bodyPr/>
          <a:lstStyle/>
          <a:p>
            <a:endParaRPr lang="en-US"/>
          </a:p>
        </p:txBody>
      </p:sp>
      <p:sp>
        <p:nvSpPr>
          <p:cNvPr id="10264" name="Rectangle 24"/>
          <p:cNvSpPr>
            <a:spLocks noChangeArrowheads="1"/>
          </p:cNvSpPr>
          <p:nvPr/>
        </p:nvSpPr>
        <p:spPr bwMode="auto">
          <a:xfrm>
            <a:off x="3328988" y="1879600"/>
            <a:ext cx="2998787" cy="120650"/>
          </a:xfrm>
          <a:prstGeom prst="rect">
            <a:avLst/>
          </a:prstGeom>
          <a:solidFill>
            <a:srgbClr val="9999FF"/>
          </a:solidFill>
          <a:ln w="17463">
            <a:solidFill>
              <a:srgbClr val="000000"/>
            </a:solidFill>
            <a:miter lim="800000"/>
            <a:headEnd/>
            <a:tailEnd/>
          </a:ln>
        </p:spPr>
        <p:txBody>
          <a:bodyPr/>
          <a:lstStyle/>
          <a:p>
            <a:endParaRPr lang="en-US"/>
          </a:p>
        </p:txBody>
      </p:sp>
      <p:sp>
        <p:nvSpPr>
          <p:cNvPr id="10265" name="Rectangle 25"/>
          <p:cNvSpPr>
            <a:spLocks noChangeArrowheads="1"/>
          </p:cNvSpPr>
          <p:nvPr/>
        </p:nvSpPr>
        <p:spPr bwMode="auto">
          <a:xfrm>
            <a:off x="3328988" y="1563688"/>
            <a:ext cx="3033712" cy="130175"/>
          </a:xfrm>
          <a:prstGeom prst="rect">
            <a:avLst/>
          </a:prstGeom>
          <a:solidFill>
            <a:srgbClr val="9999FF"/>
          </a:solidFill>
          <a:ln w="17463">
            <a:solidFill>
              <a:srgbClr val="000000"/>
            </a:solidFill>
            <a:miter lim="800000"/>
            <a:headEnd/>
            <a:tailEnd/>
          </a:ln>
        </p:spPr>
        <p:txBody>
          <a:bodyPr/>
          <a:lstStyle/>
          <a:p>
            <a:endParaRPr lang="en-US"/>
          </a:p>
        </p:txBody>
      </p:sp>
      <p:sp>
        <p:nvSpPr>
          <p:cNvPr id="10266" name="Rectangle 26"/>
          <p:cNvSpPr>
            <a:spLocks noChangeArrowheads="1"/>
          </p:cNvSpPr>
          <p:nvPr/>
        </p:nvSpPr>
        <p:spPr bwMode="auto">
          <a:xfrm>
            <a:off x="3328988" y="1257300"/>
            <a:ext cx="3248025" cy="120650"/>
          </a:xfrm>
          <a:prstGeom prst="rect">
            <a:avLst/>
          </a:prstGeom>
          <a:solidFill>
            <a:srgbClr val="9999FF"/>
          </a:solidFill>
          <a:ln w="17463">
            <a:solidFill>
              <a:srgbClr val="000000"/>
            </a:solidFill>
            <a:miter lim="800000"/>
            <a:headEnd/>
            <a:tailEnd/>
          </a:ln>
        </p:spPr>
        <p:txBody>
          <a:bodyPr/>
          <a:lstStyle/>
          <a:p>
            <a:endParaRPr lang="en-US"/>
          </a:p>
        </p:txBody>
      </p:sp>
      <p:sp>
        <p:nvSpPr>
          <p:cNvPr id="10267" name="Rectangle 27"/>
          <p:cNvSpPr>
            <a:spLocks noChangeArrowheads="1"/>
          </p:cNvSpPr>
          <p:nvPr/>
        </p:nvSpPr>
        <p:spPr bwMode="auto">
          <a:xfrm>
            <a:off x="3328988" y="952500"/>
            <a:ext cx="4729162" cy="119063"/>
          </a:xfrm>
          <a:prstGeom prst="rect">
            <a:avLst/>
          </a:prstGeom>
          <a:solidFill>
            <a:srgbClr val="9999FF"/>
          </a:solidFill>
          <a:ln w="17463">
            <a:solidFill>
              <a:srgbClr val="000000"/>
            </a:solidFill>
            <a:miter lim="800000"/>
            <a:headEnd/>
            <a:tailEnd/>
          </a:ln>
        </p:spPr>
        <p:txBody>
          <a:bodyPr/>
          <a:lstStyle/>
          <a:p>
            <a:endParaRPr lang="en-US"/>
          </a:p>
        </p:txBody>
      </p:sp>
      <p:sp>
        <p:nvSpPr>
          <p:cNvPr id="10268" name="Line 28"/>
          <p:cNvSpPr>
            <a:spLocks noChangeShapeType="1"/>
          </p:cNvSpPr>
          <p:nvPr/>
        </p:nvSpPr>
        <p:spPr bwMode="auto">
          <a:xfrm>
            <a:off x="3328988" y="854075"/>
            <a:ext cx="1587" cy="4933950"/>
          </a:xfrm>
          <a:prstGeom prst="line">
            <a:avLst/>
          </a:prstGeom>
          <a:noFill/>
          <a:ln w="0">
            <a:solidFill>
              <a:srgbClr val="000000"/>
            </a:solidFill>
            <a:round/>
            <a:headEnd/>
            <a:tailEnd/>
          </a:ln>
        </p:spPr>
        <p:txBody>
          <a:bodyPr/>
          <a:lstStyle/>
          <a:p>
            <a:endParaRPr lang="en-US"/>
          </a:p>
        </p:txBody>
      </p:sp>
      <p:sp>
        <p:nvSpPr>
          <p:cNvPr id="10269" name="Line 29"/>
          <p:cNvSpPr>
            <a:spLocks noChangeShapeType="1"/>
          </p:cNvSpPr>
          <p:nvPr/>
        </p:nvSpPr>
        <p:spPr bwMode="auto">
          <a:xfrm>
            <a:off x="3257550" y="5788025"/>
            <a:ext cx="71438" cy="1588"/>
          </a:xfrm>
          <a:prstGeom prst="line">
            <a:avLst/>
          </a:prstGeom>
          <a:noFill/>
          <a:ln w="0">
            <a:solidFill>
              <a:srgbClr val="000000"/>
            </a:solidFill>
            <a:round/>
            <a:headEnd/>
            <a:tailEnd/>
          </a:ln>
        </p:spPr>
        <p:txBody>
          <a:bodyPr/>
          <a:lstStyle/>
          <a:p>
            <a:endParaRPr lang="en-US"/>
          </a:p>
        </p:txBody>
      </p:sp>
      <p:sp>
        <p:nvSpPr>
          <p:cNvPr id="10270" name="Line 30"/>
          <p:cNvSpPr>
            <a:spLocks noChangeShapeType="1"/>
          </p:cNvSpPr>
          <p:nvPr/>
        </p:nvSpPr>
        <p:spPr bwMode="auto">
          <a:xfrm>
            <a:off x="3257550" y="5483225"/>
            <a:ext cx="71438" cy="1588"/>
          </a:xfrm>
          <a:prstGeom prst="line">
            <a:avLst/>
          </a:prstGeom>
          <a:noFill/>
          <a:ln w="0">
            <a:solidFill>
              <a:srgbClr val="000000"/>
            </a:solidFill>
            <a:round/>
            <a:headEnd/>
            <a:tailEnd/>
          </a:ln>
        </p:spPr>
        <p:txBody>
          <a:bodyPr/>
          <a:lstStyle/>
          <a:p>
            <a:endParaRPr lang="en-US"/>
          </a:p>
        </p:txBody>
      </p:sp>
      <p:sp>
        <p:nvSpPr>
          <p:cNvPr id="10271" name="Line 31"/>
          <p:cNvSpPr>
            <a:spLocks noChangeShapeType="1"/>
          </p:cNvSpPr>
          <p:nvPr/>
        </p:nvSpPr>
        <p:spPr bwMode="auto">
          <a:xfrm>
            <a:off x="3257550" y="5165725"/>
            <a:ext cx="71438" cy="1588"/>
          </a:xfrm>
          <a:prstGeom prst="line">
            <a:avLst/>
          </a:prstGeom>
          <a:noFill/>
          <a:ln w="0">
            <a:solidFill>
              <a:srgbClr val="000000"/>
            </a:solidFill>
            <a:round/>
            <a:headEnd/>
            <a:tailEnd/>
          </a:ln>
        </p:spPr>
        <p:txBody>
          <a:bodyPr/>
          <a:lstStyle/>
          <a:p>
            <a:endParaRPr lang="en-US"/>
          </a:p>
        </p:txBody>
      </p:sp>
      <p:sp>
        <p:nvSpPr>
          <p:cNvPr id="10272" name="Line 32"/>
          <p:cNvSpPr>
            <a:spLocks noChangeShapeType="1"/>
          </p:cNvSpPr>
          <p:nvPr/>
        </p:nvSpPr>
        <p:spPr bwMode="auto">
          <a:xfrm>
            <a:off x="3257550" y="4860925"/>
            <a:ext cx="71438" cy="1588"/>
          </a:xfrm>
          <a:prstGeom prst="line">
            <a:avLst/>
          </a:prstGeom>
          <a:noFill/>
          <a:ln w="0">
            <a:solidFill>
              <a:srgbClr val="000000"/>
            </a:solidFill>
            <a:round/>
            <a:headEnd/>
            <a:tailEnd/>
          </a:ln>
        </p:spPr>
        <p:txBody>
          <a:bodyPr/>
          <a:lstStyle/>
          <a:p>
            <a:endParaRPr lang="en-US"/>
          </a:p>
        </p:txBody>
      </p:sp>
      <p:sp>
        <p:nvSpPr>
          <p:cNvPr id="10273" name="Line 33"/>
          <p:cNvSpPr>
            <a:spLocks noChangeShapeType="1"/>
          </p:cNvSpPr>
          <p:nvPr/>
        </p:nvSpPr>
        <p:spPr bwMode="auto">
          <a:xfrm>
            <a:off x="3257550" y="4554538"/>
            <a:ext cx="71438" cy="1587"/>
          </a:xfrm>
          <a:prstGeom prst="line">
            <a:avLst/>
          </a:prstGeom>
          <a:noFill/>
          <a:ln w="0">
            <a:solidFill>
              <a:srgbClr val="000000"/>
            </a:solidFill>
            <a:round/>
            <a:headEnd/>
            <a:tailEnd/>
          </a:ln>
        </p:spPr>
        <p:txBody>
          <a:bodyPr/>
          <a:lstStyle/>
          <a:p>
            <a:endParaRPr lang="en-US"/>
          </a:p>
        </p:txBody>
      </p:sp>
      <p:sp>
        <p:nvSpPr>
          <p:cNvPr id="10274" name="Line 34"/>
          <p:cNvSpPr>
            <a:spLocks noChangeShapeType="1"/>
          </p:cNvSpPr>
          <p:nvPr/>
        </p:nvSpPr>
        <p:spPr bwMode="auto">
          <a:xfrm>
            <a:off x="3257550" y="4248150"/>
            <a:ext cx="71438" cy="1588"/>
          </a:xfrm>
          <a:prstGeom prst="line">
            <a:avLst/>
          </a:prstGeom>
          <a:noFill/>
          <a:ln w="0">
            <a:solidFill>
              <a:srgbClr val="000000"/>
            </a:solidFill>
            <a:round/>
            <a:headEnd/>
            <a:tailEnd/>
          </a:ln>
        </p:spPr>
        <p:txBody>
          <a:bodyPr/>
          <a:lstStyle/>
          <a:p>
            <a:endParaRPr lang="en-US"/>
          </a:p>
        </p:txBody>
      </p:sp>
      <p:sp>
        <p:nvSpPr>
          <p:cNvPr id="10275" name="Line 35"/>
          <p:cNvSpPr>
            <a:spLocks noChangeShapeType="1"/>
          </p:cNvSpPr>
          <p:nvPr/>
        </p:nvSpPr>
        <p:spPr bwMode="auto">
          <a:xfrm>
            <a:off x="3257550" y="3932238"/>
            <a:ext cx="71438" cy="1587"/>
          </a:xfrm>
          <a:prstGeom prst="line">
            <a:avLst/>
          </a:prstGeom>
          <a:noFill/>
          <a:ln w="0">
            <a:solidFill>
              <a:srgbClr val="000000"/>
            </a:solidFill>
            <a:round/>
            <a:headEnd/>
            <a:tailEnd/>
          </a:ln>
        </p:spPr>
        <p:txBody>
          <a:bodyPr/>
          <a:lstStyle/>
          <a:p>
            <a:endParaRPr lang="en-US"/>
          </a:p>
        </p:txBody>
      </p:sp>
      <p:sp>
        <p:nvSpPr>
          <p:cNvPr id="10276" name="Line 36"/>
          <p:cNvSpPr>
            <a:spLocks noChangeShapeType="1"/>
          </p:cNvSpPr>
          <p:nvPr/>
        </p:nvSpPr>
        <p:spPr bwMode="auto">
          <a:xfrm>
            <a:off x="3257550" y="3627438"/>
            <a:ext cx="71438" cy="1587"/>
          </a:xfrm>
          <a:prstGeom prst="line">
            <a:avLst/>
          </a:prstGeom>
          <a:noFill/>
          <a:ln w="0">
            <a:solidFill>
              <a:srgbClr val="000000"/>
            </a:solidFill>
            <a:round/>
            <a:headEnd/>
            <a:tailEnd/>
          </a:ln>
        </p:spPr>
        <p:txBody>
          <a:bodyPr/>
          <a:lstStyle/>
          <a:p>
            <a:endParaRPr lang="en-US"/>
          </a:p>
        </p:txBody>
      </p:sp>
      <p:sp>
        <p:nvSpPr>
          <p:cNvPr id="10277" name="Line 37"/>
          <p:cNvSpPr>
            <a:spLocks noChangeShapeType="1"/>
          </p:cNvSpPr>
          <p:nvPr/>
        </p:nvSpPr>
        <p:spPr bwMode="auto">
          <a:xfrm>
            <a:off x="3257550" y="3321050"/>
            <a:ext cx="71438" cy="1588"/>
          </a:xfrm>
          <a:prstGeom prst="line">
            <a:avLst/>
          </a:prstGeom>
          <a:noFill/>
          <a:ln w="0">
            <a:solidFill>
              <a:srgbClr val="000000"/>
            </a:solidFill>
            <a:round/>
            <a:headEnd/>
            <a:tailEnd/>
          </a:ln>
        </p:spPr>
        <p:txBody>
          <a:bodyPr/>
          <a:lstStyle/>
          <a:p>
            <a:endParaRPr lang="en-US"/>
          </a:p>
        </p:txBody>
      </p:sp>
      <p:sp>
        <p:nvSpPr>
          <p:cNvPr id="10278" name="Line 38"/>
          <p:cNvSpPr>
            <a:spLocks noChangeShapeType="1"/>
          </p:cNvSpPr>
          <p:nvPr/>
        </p:nvSpPr>
        <p:spPr bwMode="auto">
          <a:xfrm>
            <a:off x="3257550" y="3014663"/>
            <a:ext cx="71438" cy="1587"/>
          </a:xfrm>
          <a:prstGeom prst="line">
            <a:avLst/>
          </a:prstGeom>
          <a:noFill/>
          <a:ln w="0">
            <a:solidFill>
              <a:srgbClr val="000000"/>
            </a:solidFill>
            <a:round/>
            <a:headEnd/>
            <a:tailEnd/>
          </a:ln>
        </p:spPr>
        <p:txBody>
          <a:bodyPr/>
          <a:lstStyle/>
          <a:p>
            <a:endParaRPr lang="en-US"/>
          </a:p>
        </p:txBody>
      </p:sp>
      <p:sp>
        <p:nvSpPr>
          <p:cNvPr id="10279" name="Line 39"/>
          <p:cNvSpPr>
            <a:spLocks noChangeShapeType="1"/>
          </p:cNvSpPr>
          <p:nvPr/>
        </p:nvSpPr>
        <p:spPr bwMode="auto">
          <a:xfrm>
            <a:off x="3257550" y="2698750"/>
            <a:ext cx="71438" cy="1588"/>
          </a:xfrm>
          <a:prstGeom prst="line">
            <a:avLst/>
          </a:prstGeom>
          <a:noFill/>
          <a:ln w="0">
            <a:solidFill>
              <a:srgbClr val="000000"/>
            </a:solidFill>
            <a:round/>
            <a:headEnd/>
            <a:tailEnd/>
          </a:ln>
        </p:spPr>
        <p:txBody>
          <a:bodyPr/>
          <a:lstStyle/>
          <a:p>
            <a:endParaRPr lang="en-US"/>
          </a:p>
        </p:txBody>
      </p:sp>
      <p:sp>
        <p:nvSpPr>
          <p:cNvPr id="10280" name="Line 40"/>
          <p:cNvSpPr>
            <a:spLocks noChangeShapeType="1"/>
          </p:cNvSpPr>
          <p:nvPr/>
        </p:nvSpPr>
        <p:spPr bwMode="auto">
          <a:xfrm>
            <a:off x="3257550" y="2392363"/>
            <a:ext cx="71438" cy="1587"/>
          </a:xfrm>
          <a:prstGeom prst="line">
            <a:avLst/>
          </a:prstGeom>
          <a:noFill/>
          <a:ln w="0">
            <a:solidFill>
              <a:srgbClr val="000000"/>
            </a:solidFill>
            <a:round/>
            <a:headEnd/>
            <a:tailEnd/>
          </a:ln>
        </p:spPr>
        <p:txBody>
          <a:bodyPr/>
          <a:lstStyle/>
          <a:p>
            <a:endParaRPr lang="en-US"/>
          </a:p>
        </p:txBody>
      </p:sp>
      <p:sp>
        <p:nvSpPr>
          <p:cNvPr id="10281" name="Line 41"/>
          <p:cNvSpPr>
            <a:spLocks noChangeShapeType="1"/>
          </p:cNvSpPr>
          <p:nvPr/>
        </p:nvSpPr>
        <p:spPr bwMode="auto">
          <a:xfrm>
            <a:off x="3257550" y="2087563"/>
            <a:ext cx="71438" cy="1587"/>
          </a:xfrm>
          <a:prstGeom prst="line">
            <a:avLst/>
          </a:prstGeom>
          <a:noFill/>
          <a:ln w="0">
            <a:solidFill>
              <a:srgbClr val="000000"/>
            </a:solidFill>
            <a:round/>
            <a:headEnd/>
            <a:tailEnd/>
          </a:ln>
        </p:spPr>
        <p:txBody>
          <a:bodyPr/>
          <a:lstStyle/>
          <a:p>
            <a:endParaRPr lang="en-US"/>
          </a:p>
        </p:txBody>
      </p:sp>
      <p:sp>
        <p:nvSpPr>
          <p:cNvPr id="10282" name="Line 42"/>
          <p:cNvSpPr>
            <a:spLocks noChangeShapeType="1"/>
          </p:cNvSpPr>
          <p:nvPr/>
        </p:nvSpPr>
        <p:spPr bwMode="auto">
          <a:xfrm>
            <a:off x="3257550" y="1781175"/>
            <a:ext cx="71438" cy="1588"/>
          </a:xfrm>
          <a:prstGeom prst="line">
            <a:avLst/>
          </a:prstGeom>
          <a:noFill/>
          <a:ln w="0">
            <a:solidFill>
              <a:srgbClr val="000000"/>
            </a:solidFill>
            <a:round/>
            <a:headEnd/>
            <a:tailEnd/>
          </a:ln>
        </p:spPr>
        <p:txBody>
          <a:bodyPr/>
          <a:lstStyle/>
          <a:p>
            <a:endParaRPr lang="en-US"/>
          </a:p>
        </p:txBody>
      </p:sp>
      <p:sp>
        <p:nvSpPr>
          <p:cNvPr id="10283" name="Line 43"/>
          <p:cNvSpPr>
            <a:spLocks noChangeShapeType="1"/>
          </p:cNvSpPr>
          <p:nvPr/>
        </p:nvSpPr>
        <p:spPr bwMode="auto">
          <a:xfrm>
            <a:off x="3257550" y="1465263"/>
            <a:ext cx="71438" cy="1587"/>
          </a:xfrm>
          <a:prstGeom prst="line">
            <a:avLst/>
          </a:prstGeom>
          <a:noFill/>
          <a:ln w="0">
            <a:solidFill>
              <a:srgbClr val="000000"/>
            </a:solidFill>
            <a:round/>
            <a:headEnd/>
            <a:tailEnd/>
          </a:ln>
        </p:spPr>
        <p:txBody>
          <a:bodyPr/>
          <a:lstStyle/>
          <a:p>
            <a:endParaRPr lang="en-US"/>
          </a:p>
        </p:txBody>
      </p:sp>
      <p:sp>
        <p:nvSpPr>
          <p:cNvPr id="10284" name="Line 44"/>
          <p:cNvSpPr>
            <a:spLocks noChangeShapeType="1"/>
          </p:cNvSpPr>
          <p:nvPr/>
        </p:nvSpPr>
        <p:spPr bwMode="auto">
          <a:xfrm>
            <a:off x="3257550" y="1158875"/>
            <a:ext cx="71438" cy="1588"/>
          </a:xfrm>
          <a:prstGeom prst="line">
            <a:avLst/>
          </a:prstGeom>
          <a:noFill/>
          <a:ln w="0">
            <a:solidFill>
              <a:srgbClr val="000000"/>
            </a:solidFill>
            <a:round/>
            <a:headEnd/>
            <a:tailEnd/>
          </a:ln>
        </p:spPr>
        <p:txBody>
          <a:bodyPr/>
          <a:lstStyle/>
          <a:p>
            <a:endParaRPr lang="en-US"/>
          </a:p>
        </p:txBody>
      </p:sp>
      <p:sp>
        <p:nvSpPr>
          <p:cNvPr id="10285" name="Line 45"/>
          <p:cNvSpPr>
            <a:spLocks noChangeShapeType="1"/>
          </p:cNvSpPr>
          <p:nvPr/>
        </p:nvSpPr>
        <p:spPr bwMode="auto">
          <a:xfrm>
            <a:off x="3257550" y="854075"/>
            <a:ext cx="71438" cy="1588"/>
          </a:xfrm>
          <a:prstGeom prst="line">
            <a:avLst/>
          </a:prstGeom>
          <a:noFill/>
          <a:ln w="0">
            <a:solidFill>
              <a:srgbClr val="000000"/>
            </a:solidFill>
            <a:round/>
            <a:headEnd/>
            <a:tailEnd/>
          </a:ln>
        </p:spPr>
        <p:txBody>
          <a:bodyPr/>
          <a:lstStyle/>
          <a:p>
            <a:endParaRPr lang="en-US"/>
          </a:p>
        </p:txBody>
      </p:sp>
      <p:sp>
        <p:nvSpPr>
          <p:cNvPr id="10286" name="Rectangle 46"/>
          <p:cNvSpPr>
            <a:spLocks noChangeArrowheads="1"/>
          </p:cNvSpPr>
          <p:nvPr/>
        </p:nvSpPr>
        <p:spPr bwMode="auto">
          <a:xfrm>
            <a:off x="1676400" y="304800"/>
            <a:ext cx="6354763" cy="427038"/>
          </a:xfrm>
          <a:prstGeom prst="rect">
            <a:avLst/>
          </a:prstGeom>
          <a:noFill/>
          <a:ln w="9525">
            <a:noFill/>
            <a:miter lim="800000"/>
            <a:headEnd/>
            <a:tailEnd/>
          </a:ln>
        </p:spPr>
        <p:txBody>
          <a:bodyPr wrap="none" lIns="0" tIns="0" rIns="0" bIns="0">
            <a:spAutoFit/>
          </a:bodyPr>
          <a:lstStyle/>
          <a:p>
            <a:r>
              <a:rPr lang="en-US" sz="2800" b="1">
                <a:solidFill>
                  <a:srgbClr val="000000"/>
                </a:solidFill>
                <a:latin typeface="Arial" charset="0"/>
              </a:rPr>
              <a:t>Most sought-after themes or subjects</a:t>
            </a:r>
            <a:endParaRPr lang="en-US" sz="4400"/>
          </a:p>
        </p:txBody>
      </p:sp>
      <p:sp>
        <p:nvSpPr>
          <p:cNvPr id="10313" name="Text Box 73"/>
          <p:cNvSpPr txBox="1">
            <a:spLocks noChangeArrowheads="1"/>
          </p:cNvSpPr>
          <p:nvPr/>
        </p:nvSpPr>
        <p:spPr bwMode="auto">
          <a:xfrm>
            <a:off x="2362200" y="838200"/>
            <a:ext cx="781050" cy="366713"/>
          </a:xfrm>
          <a:prstGeom prst="rect">
            <a:avLst/>
          </a:prstGeom>
          <a:noFill/>
          <a:ln w="9525">
            <a:noFill/>
            <a:miter lim="800000"/>
            <a:headEnd/>
            <a:tailEnd/>
          </a:ln>
          <a:effectLst/>
        </p:spPr>
        <p:txBody>
          <a:bodyPr wrap="none">
            <a:spAutoFit/>
          </a:bodyPr>
          <a:lstStyle/>
          <a:p>
            <a:r>
              <a:rPr lang="en-US" sz="1800"/>
              <a:t>family</a:t>
            </a:r>
          </a:p>
        </p:txBody>
      </p:sp>
      <p:sp>
        <p:nvSpPr>
          <p:cNvPr id="10314" name="Text Box 74"/>
          <p:cNvSpPr txBox="1">
            <a:spLocks noChangeArrowheads="1"/>
          </p:cNvSpPr>
          <p:nvPr/>
        </p:nvSpPr>
        <p:spPr bwMode="auto">
          <a:xfrm>
            <a:off x="1905000" y="1143000"/>
            <a:ext cx="1276350" cy="366713"/>
          </a:xfrm>
          <a:prstGeom prst="rect">
            <a:avLst/>
          </a:prstGeom>
          <a:noFill/>
          <a:ln w="9525">
            <a:noFill/>
            <a:miter lim="800000"/>
            <a:headEnd/>
            <a:tailEnd/>
          </a:ln>
          <a:effectLst/>
        </p:spPr>
        <p:txBody>
          <a:bodyPr wrap="none">
            <a:spAutoFit/>
          </a:bodyPr>
          <a:lstStyle/>
          <a:p>
            <a:r>
              <a:rPr lang="en-US" sz="1800"/>
              <a:t>discipleship</a:t>
            </a:r>
          </a:p>
        </p:txBody>
      </p:sp>
      <p:sp>
        <p:nvSpPr>
          <p:cNvPr id="10315" name="Text Box 75"/>
          <p:cNvSpPr txBox="1">
            <a:spLocks noChangeArrowheads="1"/>
          </p:cNvSpPr>
          <p:nvPr/>
        </p:nvSpPr>
        <p:spPr bwMode="auto">
          <a:xfrm>
            <a:off x="838200" y="1447800"/>
            <a:ext cx="2324100" cy="366713"/>
          </a:xfrm>
          <a:prstGeom prst="rect">
            <a:avLst/>
          </a:prstGeom>
          <a:noFill/>
          <a:ln w="9525">
            <a:noFill/>
            <a:miter lim="800000"/>
            <a:headEnd/>
            <a:tailEnd/>
          </a:ln>
          <a:effectLst/>
        </p:spPr>
        <p:txBody>
          <a:bodyPr wrap="none">
            <a:spAutoFit/>
          </a:bodyPr>
          <a:lstStyle/>
          <a:p>
            <a:r>
              <a:rPr lang="en-US" sz="1800"/>
              <a:t>church growth/planting</a:t>
            </a:r>
          </a:p>
        </p:txBody>
      </p:sp>
      <p:sp>
        <p:nvSpPr>
          <p:cNvPr id="10316" name="Text Box 76"/>
          <p:cNvSpPr txBox="1">
            <a:spLocks noChangeArrowheads="1"/>
          </p:cNvSpPr>
          <p:nvPr/>
        </p:nvSpPr>
        <p:spPr bwMode="auto">
          <a:xfrm>
            <a:off x="1981200" y="1752600"/>
            <a:ext cx="1174750" cy="366713"/>
          </a:xfrm>
          <a:prstGeom prst="rect">
            <a:avLst/>
          </a:prstGeom>
          <a:noFill/>
          <a:ln w="9525">
            <a:noFill/>
            <a:miter lim="800000"/>
            <a:headEnd/>
            <a:tailEnd/>
          </a:ln>
          <a:effectLst/>
        </p:spPr>
        <p:txBody>
          <a:bodyPr wrap="none">
            <a:spAutoFit/>
          </a:bodyPr>
          <a:lstStyle/>
          <a:p>
            <a:r>
              <a:rPr lang="en-US" sz="1800"/>
              <a:t>counseling</a:t>
            </a:r>
          </a:p>
        </p:txBody>
      </p:sp>
      <p:sp>
        <p:nvSpPr>
          <p:cNvPr id="10317" name="Text Box 77"/>
          <p:cNvSpPr txBox="1">
            <a:spLocks noChangeArrowheads="1"/>
          </p:cNvSpPr>
          <p:nvPr/>
        </p:nvSpPr>
        <p:spPr bwMode="auto">
          <a:xfrm>
            <a:off x="2133600" y="2057400"/>
            <a:ext cx="984250" cy="366713"/>
          </a:xfrm>
          <a:prstGeom prst="rect">
            <a:avLst/>
          </a:prstGeom>
          <a:noFill/>
          <a:ln w="9525">
            <a:noFill/>
            <a:miter lim="800000"/>
            <a:headEnd/>
            <a:tailEnd/>
          </a:ln>
          <a:effectLst/>
        </p:spPr>
        <p:txBody>
          <a:bodyPr wrap="none">
            <a:spAutoFit/>
          </a:bodyPr>
          <a:lstStyle/>
          <a:p>
            <a:r>
              <a:rPr lang="en-US" sz="1800"/>
              <a:t>missions</a:t>
            </a:r>
          </a:p>
        </p:txBody>
      </p:sp>
      <p:sp>
        <p:nvSpPr>
          <p:cNvPr id="10318" name="Text Box 78"/>
          <p:cNvSpPr txBox="1">
            <a:spLocks noChangeArrowheads="1"/>
          </p:cNvSpPr>
          <p:nvPr/>
        </p:nvSpPr>
        <p:spPr bwMode="auto">
          <a:xfrm>
            <a:off x="990600" y="2362200"/>
            <a:ext cx="2120900" cy="366713"/>
          </a:xfrm>
          <a:prstGeom prst="rect">
            <a:avLst/>
          </a:prstGeom>
          <a:noFill/>
          <a:ln w="9525">
            <a:noFill/>
            <a:miter lim="800000"/>
            <a:headEnd/>
            <a:tailEnd/>
          </a:ln>
          <a:effectLst/>
        </p:spPr>
        <p:txBody>
          <a:bodyPr wrap="none">
            <a:spAutoFit/>
          </a:bodyPr>
          <a:lstStyle/>
          <a:p>
            <a:r>
              <a:rPr lang="en-US" sz="1800"/>
              <a:t>theological questions</a:t>
            </a:r>
          </a:p>
        </p:txBody>
      </p:sp>
      <p:sp>
        <p:nvSpPr>
          <p:cNvPr id="10319" name="Text Box 79"/>
          <p:cNvSpPr txBox="1">
            <a:spLocks noChangeArrowheads="1"/>
          </p:cNvSpPr>
          <p:nvPr/>
        </p:nvSpPr>
        <p:spPr bwMode="auto">
          <a:xfrm>
            <a:off x="1752600" y="2667000"/>
            <a:ext cx="1384300" cy="366713"/>
          </a:xfrm>
          <a:prstGeom prst="rect">
            <a:avLst/>
          </a:prstGeom>
          <a:noFill/>
          <a:ln w="9525">
            <a:noFill/>
            <a:miter lim="800000"/>
            <a:headEnd/>
            <a:tailEnd/>
          </a:ln>
          <a:effectLst/>
        </p:spPr>
        <p:txBody>
          <a:bodyPr wrap="none">
            <a:spAutoFit/>
          </a:bodyPr>
          <a:lstStyle/>
          <a:p>
            <a:r>
              <a:rPr lang="en-US" sz="1800"/>
              <a:t>inner healing</a:t>
            </a:r>
          </a:p>
        </p:txBody>
      </p:sp>
      <p:sp>
        <p:nvSpPr>
          <p:cNvPr id="10320" name="Text Box 80"/>
          <p:cNvSpPr txBox="1">
            <a:spLocks noChangeArrowheads="1"/>
          </p:cNvSpPr>
          <p:nvPr/>
        </p:nvSpPr>
        <p:spPr bwMode="auto">
          <a:xfrm>
            <a:off x="1752600" y="2971800"/>
            <a:ext cx="1371600" cy="366713"/>
          </a:xfrm>
          <a:prstGeom prst="rect">
            <a:avLst/>
          </a:prstGeom>
          <a:noFill/>
          <a:ln w="9525">
            <a:noFill/>
            <a:miter lim="800000"/>
            <a:headEnd/>
            <a:tailEnd/>
          </a:ln>
          <a:effectLst/>
        </p:spPr>
        <p:txBody>
          <a:bodyPr wrap="none">
            <a:spAutoFit/>
          </a:bodyPr>
          <a:lstStyle/>
          <a:p>
            <a:r>
              <a:rPr lang="en-US" sz="1800"/>
              <a:t>Bible studies</a:t>
            </a:r>
          </a:p>
        </p:txBody>
      </p:sp>
      <p:sp>
        <p:nvSpPr>
          <p:cNvPr id="10321" name="Text Box 81"/>
          <p:cNvSpPr txBox="1">
            <a:spLocks noChangeArrowheads="1"/>
          </p:cNvSpPr>
          <p:nvPr/>
        </p:nvSpPr>
        <p:spPr bwMode="auto">
          <a:xfrm>
            <a:off x="1447800" y="3276600"/>
            <a:ext cx="1689100" cy="366713"/>
          </a:xfrm>
          <a:prstGeom prst="rect">
            <a:avLst/>
          </a:prstGeom>
          <a:noFill/>
          <a:ln w="9525">
            <a:noFill/>
            <a:miter lim="800000"/>
            <a:headEnd/>
            <a:tailEnd/>
          </a:ln>
          <a:effectLst/>
        </p:spPr>
        <p:txBody>
          <a:bodyPr wrap="none">
            <a:spAutoFit/>
          </a:bodyPr>
          <a:lstStyle/>
          <a:p>
            <a:r>
              <a:rPr lang="en-US" sz="1800"/>
              <a:t>spiritual warfare</a:t>
            </a:r>
          </a:p>
        </p:txBody>
      </p:sp>
      <p:sp>
        <p:nvSpPr>
          <p:cNvPr id="10322" name="Text Box 82"/>
          <p:cNvSpPr txBox="1">
            <a:spLocks noChangeArrowheads="1"/>
          </p:cNvSpPr>
          <p:nvPr/>
        </p:nvSpPr>
        <p:spPr bwMode="auto">
          <a:xfrm>
            <a:off x="1905000" y="3581400"/>
            <a:ext cx="1225550" cy="366713"/>
          </a:xfrm>
          <a:prstGeom prst="rect">
            <a:avLst/>
          </a:prstGeom>
          <a:noFill/>
          <a:ln w="9525">
            <a:noFill/>
            <a:miter lim="800000"/>
            <a:headEnd/>
            <a:tailEnd/>
          </a:ln>
          <a:effectLst/>
        </p:spPr>
        <p:txBody>
          <a:bodyPr wrap="none">
            <a:spAutoFit/>
          </a:bodyPr>
          <a:lstStyle/>
          <a:p>
            <a:r>
              <a:rPr lang="en-US" sz="1800"/>
              <a:t>evangelism</a:t>
            </a:r>
          </a:p>
        </p:txBody>
      </p:sp>
      <p:sp>
        <p:nvSpPr>
          <p:cNvPr id="10323" name="Text Box 83"/>
          <p:cNvSpPr txBox="1">
            <a:spLocks noChangeArrowheads="1"/>
          </p:cNvSpPr>
          <p:nvPr/>
        </p:nvSpPr>
        <p:spPr bwMode="auto">
          <a:xfrm>
            <a:off x="2209800" y="3886200"/>
            <a:ext cx="946150" cy="366713"/>
          </a:xfrm>
          <a:prstGeom prst="rect">
            <a:avLst/>
          </a:prstGeom>
          <a:noFill/>
          <a:ln w="9525">
            <a:noFill/>
            <a:miter lim="800000"/>
            <a:headEnd/>
            <a:tailEnd/>
          </a:ln>
          <a:effectLst/>
        </p:spPr>
        <p:txBody>
          <a:bodyPr wrap="none">
            <a:spAutoFit/>
          </a:bodyPr>
          <a:lstStyle/>
          <a:p>
            <a:r>
              <a:rPr lang="en-US" sz="1800"/>
              <a:t>sermons</a:t>
            </a:r>
          </a:p>
        </p:txBody>
      </p:sp>
      <p:sp>
        <p:nvSpPr>
          <p:cNvPr id="10324" name="Text Box 84"/>
          <p:cNvSpPr txBox="1">
            <a:spLocks noChangeArrowheads="1"/>
          </p:cNvSpPr>
          <p:nvPr/>
        </p:nvSpPr>
        <p:spPr bwMode="auto">
          <a:xfrm>
            <a:off x="1752600" y="4191000"/>
            <a:ext cx="1358900" cy="366713"/>
          </a:xfrm>
          <a:prstGeom prst="rect">
            <a:avLst/>
          </a:prstGeom>
          <a:noFill/>
          <a:ln w="9525">
            <a:noFill/>
            <a:miter lim="800000"/>
            <a:headEnd/>
            <a:tailEnd/>
          </a:ln>
          <a:effectLst/>
        </p:spPr>
        <p:txBody>
          <a:bodyPr wrap="none">
            <a:spAutoFit/>
          </a:bodyPr>
          <a:lstStyle/>
          <a:p>
            <a:r>
              <a:rPr lang="en-US" sz="1800"/>
              <a:t>small groups</a:t>
            </a:r>
          </a:p>
        </p:txBody>
      </p:sp>
      <p:sp>
        <p:nvSpPr>
          <p:cNvPr id="10325" name="Text Box 85"/>
          <p:cNvSpPr txBox="1">
            <a:spLocks noChangeArrowheads="1"/>
          </p:cNvSpPr>
          <p:nvPr/>
        </p:nvSpPr>
        <p:spPr bwMode="auto">
          <a:xfrm>
            <a:off x="1905000" y="4495800"/>
            <a:ext cx="1231900" cy="366713"/>
          </a:xfrm>
          <a:prstGeom prst="rect">
            <a:avLst/>
          </a:prstGeom>
          <a:noFill/>
          <a:ln w="9525">
            <a:noFill/>
            <a:miter lim="800000"/>
            <a:headEnd/>
            <a:tailEnd/>
          </a:ln>
          <a:effectLst/>
        </p:spPr>
        <p:txBody>
          <a:bodyPr wrap="none">
            <a:spAutoFit/>
          </a:bodyPr>
          <a:lstStyle/>
          <a:p>
            <a:r>
              <a:rPr lang="en-US" sz="1800"/>
              <a:t>youth work</a:t>
            </a:r>
          </a:p>
        </p:txBody>
      </p:sp>
      <p:sp>
        <p:nvSpPr>
          <p:cNvPr id="10326" name="Text Box 86"/>
          <p:cNvSpPr txBox="1">
            <a:spLocks noChangeArrowheads="1"/>
          </p:cNvSpPr>
          <p:nvPr/>
        </p:nvSpPr>
        <p:spPr bwMode="auto">
          <a:xfrm>
            <a:off x="1524000" y="4800600"/>
            <a:ext cx="1587500" cy="366713"/>
          </a:xfrm>
          <a:prstGeom prst="rect">
            <a:avLst/>
          </a:prstGeom>
          <a:noFill/>
          <a:ln w="9525">
            <a:noFill/>
            <a:miter lim="800000"/>
            <a:headEnd/>
            <a:tailEnd/>
          </a:ln>
          <a:effectLst/>
        </p:spPr>
        <p:txBody>
          <a:bodyPr wrap="none">
            <a:spAutoFit/>
          </a:bodyPr>
          <a:lstStyle/>
          <a:p>
            <a:r>
              <a:rPr lang="en-US" sz="1800"/>
              <a:t>prayer ministry</a:t>
            </a:r>
          </a:p>
        </p:txBody>
      </p:sp>
      <p:sp>
        <p:nvSpPr>
          <p:cNvPr id="10327" name="Text Box 87"/>
          <p:cNvSpPr txBox="1">
            <a:spLocks noChangeArrowheads="1"/>
          </p:cNvSpPr>
          <p:nvPr/>
        </p:nvSpPr>
        <p:spPr bwMode="auto">
          <a:xfrm>
            <a:off x="914400" y="5105400"/>
            <a:ext cx="2171700" cy="366713"/>
          </a:xfrm>
          <a:prstGeom prst="rect">
            <a:avLst/>
          </a:prstGeom>
          <a:noFill/>
          <a:ln w="9525">
            <a:noFill/>
            <a:miter lim="800000"/>
            <a:headEnd/>
            <a:tailEnd/>
          </a:ln>
          <a:effectLst/>
        </p:spPr>
        <p:txBody>
          <a:bodyPr wrap="none">
            <a:spAutoFit/>
          </a:bodyPr>
          <a:lstStyle/>
          <a:p>
            <a:r>
              <a:rPr lang="en-US" sz="1800"/>
              <a:t>controversial subjects</a:t>
            </a:r>
          </a:p>
        </p:txBody>
      </p:sp>
      <p:sp>
        <p:nvSpPr>
          <p:cNvPr id="10328" name="Text Box 88"/>
          <p:cNvSpPr txBox="1">
            <a:spLocks noChangeArrowheads="1"/>
          </p:cNvSpPr>
          <p:nvPr/>
        </p:nvSpPr>
        <p:spPr bwMode="auto">
          <a:xfrm>
            <a:off x="2362200" y="5410200"/>
            <a:ext cx="742950" cy="366713"/>
          </a:xfrm>
          <a:prstGeom prst="rect">
            <a:avLst/>
          </a:prstGeom>
          <a:noFill/>
          <a:ln w="9525">
            <a:noFill/>
            <a:miter lim="800000"/>
            <a:headEnd/>
            <a:tailEnd/>
          </a:ln>
          <a:effectLst/>
        </p:spPr>
        <p:txBody>
          <a:bodyPr wrap="none">
            <a:spAutoFit/>
          </a:bodyPr>
          <a:lstStyle/>
          <a:p>
            <a:r>
              <a:rPr lang="en-US" sz="1800"/>
              <a:t>others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09600" y="406400"/>
            <a:ext cx="4832350" cy="641350"/>
          </a:xfrm>
          <a:prstGeom prst="rect">
            <a:avLst/>
          </a:prstGeom>
          <a:noFill/>
          <a:ln w="9525">
            <a:noFill/>
            <a:miter lim="800000"/>
            <a:headEnd/>
            <a:tailEnd/>
          </a:ln>
          <a:effectLst/>
        </p:spPr>
        <p:txBody>
          <a:bodyPr wrap="none">
            <a:spAutoFit/>
          </a:bodyPr>
          <a:lstStyle/>
          <a:p>
            <a:r>
              <a:rPr lang="en-US" sz="3600">
                <a:latin typeface="Arial Rounded MT Bold" pitchFamily="34" charset="0"/>
              </a:rPr>
              <a:t>Contextual Research</a:t>
            </a:r>
          </a:p>
        </p:txBody>
      </p:sp>
      <p:sp>
        <p:nvSpPr>
          <p:cNvPr id="11268" name="Text Box 4"/>
          <p:cNvSpPr txBox="1">
            <a:spLocks noChangeArrowheads="1"/>
          </p:cNvSpPr>
          <p:nvPr/>
        </p:nvSpPr>
        <p:spPr bwMode="auto">
          <a:xfrm>
            <a:off x="1905000" y="2546350"/>
            <a:ext cx="5788025" cy="3597275"/>
          </a:xfrm>
          <a:prstGeom prst="rect">
            <a:avLst/>
          </a:prstGeom>
          <a:noFill/>
          <a:ln w="9525">
            <a:noFill/>
            <a:miter lim="800000"/>
            <a:headEnd/>
            <a:tailEnd/>
          </a:ln>
          <a:effectLst/>
        </p:spPr>
        <p:txBody>
          <a:bodyPr wrap="none">
            <a:spAutoFit/>
          </a:bodyPr>
          <a:lstStyle/>
          <a:p>
            <a:pPr>
              <a:lnSpc>
                <a:spcPct val="90000"/>
              </a:lnSpc>
              <a:buFontTx/>
              <a:buBlip>
                <a:blip r:embed="rId2"/>
              </a:buBlip>
            </a:pPr>
            <a:r>
              <a:rPr lang="pt-BR" sz="3200">
                <a:latin typeface="Arial Rounded MT Bold" pitchFamily="34" charset="0"/>
              </a:rPr>
              <a:t>  </a:t>
            </a:r>
            <a:r>
              <a:rPr lang="en-US" sz="3200">
                <a:latin typeface="Arial Rounded MT Bold" pitchFamily="34" charset="0"/>
              </a:rPr>
              <a:t>Religious</a:t>
            </a:r>
          </a:p>
          <a:p>
            <a:pPr>
              <a:lnSpc>
                <a:spcPct val="90000"/>
              </a:lnSpc>
              <a:buFontTx/>
              <a:buBlip>
                <a:blip r:embed="rId2"/>
              </a:buBlip>
            </a:pPr>
            <a:r>
              <a:rPr lang="en-US" sz="3200">
                <a:latin typeface="Arial Rounded MT Bold" pitchFamily="34" charset="0"/>
              </a:rPr>
              <a:t>  Ethno-linguistic</a:t>
            </a:r>
          </a:p>
          <a:p>
            <a:pPr>
              <a:lnSpc>
                <a:spcPct val="90000"/>
              </a:lnSpc>
              <a:buFontTx/>
              <a:buBlip>
                <a:blip r:embed="rId2"/>
              </a:buBlip>
            </a:pPr>
            <a:r>
              <a:rPr lang="en-US" sz="3200">
                <a:latin typeface="Arial Rounded MT Bold" pitchFamily="34" charset="0"/>
              </a:rPr>
              <a:t>  Sociological</a:t>
            </a:r>
          </a:p>
          <a:p>
            <a:pPr>
              <a:lnSpc>
                <a:spcPct val="90000"/>
              </a:lnSpc>
              <a:buFontTx/>
              <a:buBlip>
                <a:blip r:embed="rId2"/>
              </a:buBlip>
            </a:pPr>
            <a:r>
              <a:rPr lang="en-US" sz="3200">
                <a:latin typeface="Arial Rounded MT Bold" pitchFamily="34" charset="0"/>
              </a:rPr>
              <a:t>  Political</a:t>
            </a:r>
          </a:p>
          <a:p>
            <a:pPr>
              <a:lnSpc>
                <a:spcPct val="90000"/>
              </a:lnSpc>
              <a:buFontTx/>
              <a:buBlip>
                <a:blip r:embed="rId2"/>
              </a:buBlip>
            </a:pPr>
            <a:r>
              <a:rPr lang="en-US" sz="3200">
                <a:latin typeface="Arial Rounded MT Bold" pitchFamily="34" charset="0"/>
              </a:rPr>
              <a:t>  Economic</a:t>
            </a:r>
          </a:p>
          <a:p>
            <a:pPr>
              <a:lnSpc>
                <a:spcPct val="90000"/>
              </a:lnSpc>
              <a:buFontTx/>
              <a:buBlip>
                <a:blip r:embed="rId2"/>
              </a:buBlip>
            </a:pPr>
            <a:r>
              <a:rPr lang="en-US" sz="3200">
                <a:latin typeface="Arial Rounded MT Bold" pitchFamily="34" charset="0"/>
              </a:rPr>
              <a:t>  Geographic/Demographic</a:t>
            </a:r>
          </a:p>
          <a:p>
            <a:pPr>
              <a:lnSpc>
                <a:spcPct val="90000"/>
              </a:lnSpc>
              <a:buFontTx/>
              <a:buBlip>
                <a:blip r:embed="rId2"/>
              </a:buBlip>
            </a:pPr>
            <a:r>
              <a:rPr lang="en-US" sz="3200">
                <a:latin typeface="Arial Rounded MT Bold" pitchFamily="34" charset="0"/>
              </a:rPr>
              <a:t>  Historical</a:t>
            </a:r>
          </a:p>
          <a:p>
            <a:pPr>
              <a:lnSpc>
                <a:spcPct val="90000"/>
              </a:lnSpc>
              <a:buFontTx/>
              <a:buBlip>
                <a:blip r:embed="rId2"/>
              </a:buBlip>
            </a:pPr>
            <a:r>
              <a:rPr lang="en-US" sz="3200">
                <a:latin typeface="Arial Rounded MT Bold" pitchFamily="34" charset="0"/>
              </a:rPr>
              <a:t>  Cultural</a:t>
            </a:r>
          </a:p>
        </p:txBody>
      </p:sp>
      <p:sp>
        <p:nvSpPr>
          <p:cNvPr id="11269" name="Text Box 5"/>
          <p:cNvSpPr txBox="1">
            <a:spLocks noChangeArrowheads="1"/>
          </p:cNvSpPr>
          <p:nvPr/>
        </p:nvSpPr>
        <p:spPr bwMode="auto">
          <a:xfrm>
            <a:off x="762000" y="1219200"/>
            <a:ext cx="7100888" cy="946150"/>
          </a:xfrm>
          <a:prstGeom prst="rect">
            <a:avLst/>
          </a:prstGeom>
          <a:noFill/>
          <a:ln w="9525">
            <a:noFill/>
            <a:miter lim="800000"/>
            <a:headEnd/>
            <a:tailEnd/>
          </a:ln>
          <a:effectLst/>
        </p:spPr>
        <p:txBody>
          <a:bodyPr wrap="none">
            <a:spAutoFit/>
          </a:bodyPr>
          <a:lstStyle/>
          <a:p>
            <a:r>
              <a:rPr lang="en-US" sz="2800" i="1">
                <a:solidFill>
                  <a:srgbClr val="FF0000"/>
                </a:solidFill>
                <a:latin typeface="Arial Rounded MT Bold" pitchFamily="34" charset="0"/>
              </a:rPr>
              <a:t>This type of research focuses on factors</a:t>
            </a:r>
            <a:br>
              <a:rPr lang="en-US" sz="2800" i="1">
                <a:solidFill>
                  <a:srgbClr val="FF0000"/>
                </a:solidFill>
                <a:latin typeface="Arial Rounded MT Bold" pitchFamily="34" charset="0"/>
              </a:rPr>
            </a:br>
            <a:r>
              <a:rPr lang="en-US" sz="2800" i="1">
                <a:solidFill>
                  <a:srgbClr val="FF0000"/>
                </a:solidFill>
                <a:latin typeface="Arial Rounded MT Bold" pitchFamily="34" charset="0"/>
              </a:rPr>
              <a:t>which affect the reaching of the country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dissolve">
                                      <p:cBhvr>
                                        <p:cTn id="7" dur="500"/>
                                        <p:tgtEl>
                                          <p:spTgt spid="112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 calcmode="lin" valueType="num">
                                      <p:cBhvr additive="base">
                                        <p:cTn id="12" dur="5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12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1268">
                                            <p:txEl>
                                              <p:pRg st="1" end="1"/>
                                            </p:txEl>
                                          </p:spTgt>
                                        </p:tgtEl>
                                        <p:attrNameLst>
                                          <p:attrName>style.visibility</p:attrName>
                                        </p:attrNameLst>
                                      </p:cBhvr>
                                      <p:to>
                                        <p:strVal val="visible"/>
                                      </p:to>
                                    </p:set>
                                    <p:anim calcmode="lin" valueType="num">
                                      <p:cBhvr additive="base">
                                        <p:cTn id="18" dur="5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12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1268">
                                            <p:txEl>
                                              <p:pRg st="2" end="2"/>
                                            </p:txEl>
                                          </p:spTgt>
                                        </p:tgtEl>
                                        <p:attrNameLst>
                                          <p:attrName>style.visibility</p:attrName>
                                        </p:attrNameLst>
                                      </p:cBhvr>
                                      <p:to>
                                        <p:strVal val="visible"/>
                                      </p:to>
                                    </p:set>
                                    <p:anim calcmode="lin" valueType="num">
                                      <p:cBhvr additive="base">
                                        <p:cTn id="24" dur="5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12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268">
                                            <p:txEl>
                                              <p:pRg st="3" end="3"/>
                                            </p:txEl>
                                          </p:spTgt>
                                        </p:tgtEl>
                                        <p:attrNameLst>
                                          <p:attrName>style.visibility</p:attrName>
                                        </p:attrNameLst>
                                      </p:cBhvr>
                                      <p:to>
                                        <p:strVal val="visible"/>
                                      </p:to>
                                    </p:set>
                                    <p:anim calcmode="lin" valueType="num">
                                      <p:cBhvr additive="base">
                                        <p:cTn id="30" dur="500" fill="hold"/>
                                        <p:tgtEl>
                                          <p:spTgt spid="11268">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126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1268">
                                            <p:txEl>
                                              <p:pRg st="4" end="4"/>
                                            </p:txEl>
                                          </p:spTgt>
                                        </p:tgtEl>
                                        <p:attrNameLst>
                                          <p:attrName>style.visibility</p:attrName>
                                        </p:attrNameLst>
                                      </p:cBhvr>
                                      <p:to>
                                        <p:strVal val="visible"/>
                                      </p:to>
                                    </p:set>
                                    <p:anim calcmode="lin" valueType="num">
                                      <p:cBhvr additive="base">
                                        <p:cTn id="36" dur="500" fill="hold"/>
                                        <p:tgtEl>
                                          <p:spTgt spid="11268">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126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1268">
                                            <p:txEl>
                                              <p:pRg st="5" end="5"/>
                                            </p:txEl>
                                          </p:spTgt>
                                        </p:tgtEl>
                                        <p:attrNameLst>
                                          <p:attrName>style.visibility</p:attrName>
                                        </p:attrNameLst>
                                      </p:cBhvr>
                                      <p:to>
                                        <p:strVal val="visible"/>
                                      </p:to>
                                    </p:set>
                                    <p:anim calcmode="lin" valueType="num">
                                      <p:cBhvr additive="base">
                                        <p:cTn id="42" dur="500" fill="hold"/>
                                        <p:tgtEl>
                                          <p:spTgt spid="11268">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126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1268">
                                            <p:txEl>
                                              <p:pRg st="6" end="6"/>
                                            </p:txEl>
                                          </p:spTgt>
                                        </p:tgtEl>
                                        <p:attrNameLst>
                                          <p:attrName>style.visibility</p:attrName>
                                        </p:attrNameLst>
                                      </p:cBhvr>
                                      <p:to>
                                        <p:strVal val="visible"/>
                                      </p:to>
                                    </p:set>
                                    <p:anim calcmode="lin" valueType="num">
                                      <p:cBhvr additive="base">
                                        <p:cTn id="48" dur="500" fill="hold"/>
                                        <p:tgtEl>
                                          <p:spTgt spid="11268">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126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1268">
                                            <p:txEl>
                                              <p:pRg st="7" end="7"/>
                                            </p:txEl>
                                          </p:spTgt>
                                        </p:tgtEl>
                                        <p:attrNameLst>
                                          <p:attrName>style.visibility</p:attrName>
                                        </p:attrNameLst>
                                      </p:cBhvr>
                                      <p:to>
                                        <p:strVal val="visible"/>
                                      </p:to>
                                    </p:set>
                                    <p:anim calcmode="lin" valueType="num">
                                      <p:cBhvr additive="base">
                                        <p:cTn id="54" dur="500" fill="hold"/>
                                        <p:tgtEl>
                                          <p:spTgt spid="11268">
                                            <p:txEl>
                                              <p:pRg st="7" end="7"/>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1126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autoUpdateAnimBg="0"/>
      <p:bldP spid="1126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5800" y="228600"/>
            <a:ext cx="7772400" cy="1143000"/>
          </a:xfrm>
          <a:prstGeom prst="rect">
            <a:avLst/>
          </a:prstGeom>
          <a:noFill/>
          <a:ln w="9525">
            <a:noFill/>
            <a:miter lim="800000"/>
            <a:headEnd/>
            <a:tailEnd/>
          </a:ln>
          <a:effectLst/>
        </p:spPr>
        <p:txBody>
          <a:bodyPr anchor="ctr"/>
          <a:lstStyle/>
          <a:p>
            <a:pPr algn="ctr"/>
            <a:r>
              <a:rPr lang="en-US" sz="4400">
                <a:solidFill>
                  <a:schemeClr val="tx2"/>
                </a:solidFill>
              </a:rPr>
              <a:t>Brazil’s Religious Context</a:t>
            </a:r>
          </a:p>
        </p:txBody>
      </p:sp>
      <p:graphicFrame>
        <p:nvGraphicFramePr>
          <p:cNvPr id="33795" name="Object 3"/>
          <p:cNvGraphicFramePr>
            <a:graphicFrameLocks noChangeAspect="1"/>
          </p:cNvGraphicFramePr>
          <p:nvPr/>
        </p:nvGraphicFramePr>
        <p:xfrm>
          <a:off x="862013" y="2471738"/>
          <a:ext cx="7186612" cy="3810000"/>
        </p:xfrm>
        <a:graphic>
          <a:graphicData uri="http://schemas.openxmlformats.org/presentationml/2006/ole">
            <mc:AlternateContent xmlns:mc="http://schemas.openxmlformats.org/markup-compatibility/2006">
              <mc:Choice xmlns:v="urn:schemas-microsoft-com:vml" Requires="v">
                <p:oleObj spid="_x0000_s33797" name="Chart" r:id="rId3" imgW="8401462" imgH="4457948" progId="MSGraph.Chart.8">
                  <p:embed followColorScheme="full"/>
                </p:oleObj>
              </mc:Choice>
              <mc:Fallback>
                <p:oleObj name="Chart" r:id="rId3" imgW="8401462" imgH="4457948" progId="MSGraph.Chart.8">
                  <p:embed followColorScheme="full"/>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3" y="2471738"/>
                        <a:ext cx="7186612"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6" name="Text Box 4"/>
          <p:cNvSpPr txBox="1">
            <a:spLocks noChangeArrowheads="1"/>
          </p:cNvSpPr>
          <p:nvPr/>
        </p:nvSpPr>
        <p:spPr bwMode="auto">
          <a:xfrm>
            <a:off x="2286000" y="1371600"/>
            <a:ext cx="4119563" cy="822325"/>
          </a:xfrm>
          <a:prstGeom prst="rect">
            <a:avLst/>
          </a:prstGeom>
          <a:noFill/>
          <a:ln w="9525">
            <a:noFill/>
            <a:miter lim="800000"/>
            <a:headEnd/>
            <a:tailEnd/>
          </a:ln>
          <a:effectLst/>
        </p:spPr>
        <p:txBody>
          <a:bodyPr wrap="none">
            <a:spAutoFit/>
          </a:bodyPr>
          <a:lstStyle/>
          <a:p>
            <a:pPr eaLnBrk="0" hangingPunct="0"/>
            <a:r>
              <a:rPr lang="en-US" b="1" i="1"/>
              <a:t>Population:  170 million</a:t>
            </a:r>
          </a:p>
          <a:p>
            <a:pPr eaLnBrk="0" hangingPunct="0"/>
            <a:r>
              <a:rPr lang="en-US" b="1" i="1"/>
              <a:t>Land mass:  8.5 million sq. km.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0-#ppt_w/2"/>
                                          </p:val>
                                        </p:tav>
                                        <p:tav tm="100000">
                                          <p:val>
                                            <p:strVal val="#ppt_x"/>
                                          </p:val>
                                        </p:tav>
                                      </p:tavLst>
                                    </p:anim>
                                    <p:anim calcmode="lin" valueType="num">
                                      <p:cBhvr additive="base">
                                        <p:cTn id="14"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37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37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79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379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379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37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OleChart spid="33795" grpId="0" bld="category"/>
      <p:bldP spid="3379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Object 3"/>
          <p:cNvGraphicFramePr>
            <a:graphicFrameLocks noChangeAspect="1"/>
          </p:cNvGraphicFramePr>
          <p:nvPr/>
        </p:nvGraphicFramePr>
        <p:xfrm>
          <a:off x="381000" y="282575"/>
          <a:ext cx="8382000" cy="6292850"/>
        </p:xfrm>
        <a:graphic>
          <a:graphicData uri="http://schemas.openxmlformats.org/presentationml/2006/ole">
            <mc:AlternateContent xmlns:mc="http://schemas.openxmlformats.org/markup-compatibility/2006">
              <mc:Choice xmlns:v="urn:schemas-microsoft-com:vml" Requires="v">
                <p:oleObj spid="_x0000_s20485" name="Quattro Pro Graph" r:id="rId4" imgW="7067520" imgH="5305320" progId="QuattroProGraph">
                  <p:embed/>
                </p:oleObj>
              </mc:Choice>
              <mc:Fallback>
                <p:oleObj name="Quattro Pro Graph" r:id="rId4" imgW="7067520" imgH="5305320" progId="QuattroProGrap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82575"/>
                        <a:ext cx="8382000" cy="629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609600" y="357188"/>
            <a:ext cx="4897438" cy="701675"/>
          </a:xfrm>
          <a:prstGeom prst="rect">
            <a:avLst/>
          </a:prstGeom>
          <a:noFill/>
          <a:ln w="9525">
            <a:noFill/>
            <a:miter lim="800000"/>
            <a:headEnd/>
            <a:tailEnd/>
          </a:ln>
          <a:effectLst/>
        </p:spPr>
        <p:txBody>
          <a:bodyPr wrap="none">
            <a:spAutoFit/>
          </a:bodyPr>
          <a:lstStyle/>
          <a:p>
            <a:r>
              <a:rPr lang="en-US" sz="4000">
                <a:solidFill>
                  <a:srgbClr val="FF0000"/>
                </a:solidFill>
                <a:latin typeface="Arial Rounded MT Bold" pitchFamily="34" charset="0"/>
              </a:rPr>
              <a:t>External Research:</a:t>
            </a:r>
          </a:p>
        </p:txBody>
      </p:sp>
      <p:sp>
        <p:nvSpPr>
          <p:cNvPr id="12291" name="Text Box 3"/>
          <p:cNvSpPr txBox="1">
            <a:spLocks noChangeArrowheads="1"/>
          </p:cNvSpPr>
          <p:nvPr/>
        </p:nvSpPr>
        <p:spPr bwMode="auto">
          <a:xfrm>
            <a:off x="838200" y="1447800"/>
            <a:ext cx="7670800" cy="3990975"/>
          </a:xfrm>
          <a:prstGeom prst="rect">
            <a:avLst/>
          </a:prstGeom>
          <a:noFill/>
          <a:ln w="9525">
            <a:noFill/>
            <a:miter lim="800000"/>
            <a:headEnd/>
            <a:tailEnd/>
          </a:ln>
          <a:effectLst/>
        </p:spPr>
        <p:txBody>
          <a:bodyPr wrap="none">
            <a:spAutoFit/>
          </a:bodyPr>
          <a:lstStyle/>
          <a:p>
            <a:pPr>
              <a:buFontTx/>
              <a:buBlip>
                <a:blip r:embed="rId2"/>
              </a:buBlip>
            </a:pPr>
            <a:r>
              <a:rPr lang="en-US" sz="3200">
                <a:latin typeface="Arial Rounded MT Bold" pitchFamily="34" charset="0"/>
              </a:rPr>
              <a:t>  Evaluate the potential of the church</a:t>
            </a:r>
            <a:br>
              <a:rPr lang="en-US" sz="3200">
                <a:latin typeface="Arial Rounded MT Bold" pitchFamily="34" charset="0"/>
              </a:rPr>
            </a:br>
            <a:r>
              <a:rPr lang="en-US" sz="3200">
                <a:latin typeface="Arial Rounded MT Bold" pitchFamily="34" charset="0"/>
              </a:rPr>
              <a:t>     to disciple the nation</a:t>
            </a:r>
          </a:p>
          <a:p>
            <a:pPr>
              <a:buFontTx/>
              <a:buBlip>
                <a:blip r:embed="rId2"/>
              </a:buBlip>
            </a:pPr>
            <a:r>
              <a:rPr lang="en-US" sz="3200">
                <a:latin typeface="Arial Rounded MT Bold" pitchFamily="34" charset="0"/>
              </a:rPr>
              <a:t>  Highlight needs</a:t>
            </a:r>
          </a:p>
          <a:p>
            <a:pPr>
              <a:buFontTx/>
              <a:buBlip>
                <a:blip r:embed="rId2"/>
              </a:buBlip>
            </a:pPr>
            <a:r>
              <a:rPr lang="en-US" sz="3200">
                <a:latin typeface="Arial Rounded MT Bold" pitchFamily="34" charset="0"/>
              </a:rPr>
              <a:t>  Expand the leaders’ vision</a:t>
            </a:r>
          </a:p>
          <a:p>
            <a:pPr>
              <a:buFontTx/>
              <a:buBlip>
                <a:blip r:embed="rId2"/>
              </a:buBlip>
            </a:pPr>
            <a:r>
              <a:rPr lang="en-US" sz="3200">
                <a:latin typeface="Arial Rounded MT Bold" pitchFamily="34" charset="0"/>
              </a:rPr>
              <a:t>  Seek out change agents </a:t>
            </a:r>
          </a:p>
          <a:p>
            <a:pPr>
              <a:buFontTx/>
              <a:buBlip>
                <a:blip r:embed="rId2"/>
              </a:buBlip>
            </a:pPr>
            <a:r>
              <a:rPr lang="en-US" sz="3200">
                <a:latin typeface="Arial Rounded MT Bold" pitchFamily="34" charset="0"/>
              </a:rPr>
              <a:t>  Identify effective ministry models</a:t>
            </a:r>
          </a:p>
          <a:p>
            <a:pPr>
              <a:buFontTx/>
              <a:buBlip>
                <a:blip r:embed="rId2"/>
              </a:buBlip>
            </a:pPr>
            <a:r>
              <a:rPr lang="en-US" sz="3200">
                <a:latin typeface="Arial Rounded MT Bold" pitchFamily="34" charset="0"/>
              </a:rPr>
              <a:t>  Attempt to discern God’s timing</a:t>
            </a:r>
            <a:br>
              <a:rPr lang="en-US" sz="3200">
                <a:latin typeface="Arial Rounded MT Bold" pitchFamily="34" charset="0"/>
              </a:rPr>
            </a:br>
            <a:r>
              <a:rPr lang="en-US" sz="3200">
                <a:latin typeface="Arial Rounded MT Bold" pitchFamily="34" charset="0"/>
              </a:rPr>
              <a:t>     for mobilizing the church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7620000" y="6096000"/>
            <a:ext cx="1066800" cy="336550"/>
          </a:xfrm>
          <a:prstGeom prst="rect">
            <a:avLst/>
          </a:prstGeom>
          <a:noFill/>
          <a:ln w="9525">
            <a:noFill/>
            <a:miter lim="800000"/>
            <a:headEnd/>
            <a:tailEnd/>
          </a:ln>
          <a:effectLst/>
        </p:spPr>
        <p:txBody>
          <a:bodyPr>
            <a:spAutoFit/>
          </a:bodyPr>
          <a:lstStyle/>
          <a:p>
            <a:pPr eaLnBrk="0" hangingPunct="0">
              <a:spcBef>
                <a:spcPct val="50000"/>
              </a:spcBef>
            </a:pPr>
            <a:r>
              <a:rPr lang="en-US" sz="1600">
                <a:latin typeface="Arial" charset="0"/>
              </a:rPr>
              <a:t>NO-502</a:t>
            </a:r>
            <a:endParaRPr lang="en-US"/>
          </a:p>
        </p:txBody>
      </p:sp>
      <p:graphicFrame>
        <p:nvGraphicFramePr>
          <p:cNvPr id="24580" name="Object 4"/>
          <p:cNvGraphicFramePr>
            <a:graphicFrameLocks noChangeAspect="1"/>
          </p:cNvGraphicFramePr>
          <p:nvPr/>
        </p:nvGraphicFramePr>
        <p:xfrm>
          <a:off x="457200" y="304800"/>
          <a:ext cx="8229600" cy="6178550"/>
        </p:xfrm>
        <a:graphic>
          <a:graphicData uri="http://schemas.openxmlformats.org/presentationml/2006/ole">
            <mc:AlternateContent xmlns:mc="http://schemas.openxmlformats.org/markup-compatibility/2006">
              <mc:Choice xmlns:v="urn:schemas-microsoft-com:vml" Requires="v">
                <p:oleObj spid="_x0000_s24582" name="Quattro Pro Graph" r:id="rId3" imgW="7067520" imgH="5305320" progId="QuattroProGraph">
                  <p:embed/>
                </p:oleObj>
              </mc:Choice>
              <mc:Fallback>
                <p:oleObj name="Quattro Pro Graph" r:id="rId3" imgW="7067520" imgH="5305320" progId="QuattroProGraph">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8229600"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a:stretch>
            <a:fillRect/>
          </a:stretch>
        </p:blipFill>
        <p:spPr bwMode="auto">
          <a:xfrm>
            <a:off x="377825" y="268288"/>
            <a:ext cx="8385175" cy="6327775"/>
          </a:xfrm>
          <a:prstGeom prst="rect">
            <a:avLst/>
          </a:prstGeom>
          <a:noFill/>
          <a:ln w="12700">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09600" y="228600"/>
            <a:ext cx="6340475" cy="701675"/>
          </a:xfrm>
          <a:prstGeom prst="rect">
            <a:avLst/>
          </a:prstGeom>
          <a:noFill/>
          <a:ln w="9525">
            <a:noFill/>
            <a:miter lim="800000"/>
            <a:headEnd/>
            <a:tailEnd/>
          </a:ln>
          <a:effectLst/>
        </p:spPr>
        <p:txBody>
          <a:bodyPr wrap="none">
            <a:spAutoFit/>
          </a:bodyPr>
          <a:lstStyle/>
          <a:p>
            <a:r>
              <a:rPr lang="pt-BR" sz="4000">
                <a:solidFill>
                  <a:srgbClr val="FF0000"/>
                </a:solidFill>
                <a:latin typeface="Arial Rounded MT Bold" pitchFamily="34" charset="0"/>
              </a:rPr>
              <a:t>Researching the Church</a:t>
            </a:r>
            <a:r>
              <a:rPr lang="en-US" sz="4000">
                <a:solidFill>
                  <a:srgbClr val="FF0000"/>
                </a:solidFill>
                <a:latin typeface="Arial Rounded MT Bold" pitchFamily="34" charset="0"/>
              </a:rPr>
              <a:t>:</a:t>
            </a:r>
          </a:p>
        </p:txBody>
      </p:sp>
      <p:sp>
        <p:nvSpPr>
          <p:cNvPr id="13315" name="Text Box 3"/>
          <p:cNvSpPr txBox="1">
            <a:spLocks noChangeArrowheads="1"/>
          </p:cNvSpPr>
          <p:nvPr/>
        </p:nvSpPr>
        <p:spPr bwMode="auto">
          <a:xfrm>
            <a:off x="457200" y="990600"/>
            <a:ext cx="8461375" cy="5453063"/>
          </a:xfrm>
          <a:prstGeom prst="rect">
            <a:avLst/>
          </a:prstGeom>
          <a:noFill/>
          <a:ln w="9525">
            <a:noFill/>
            <a:miter lim="800000"/>
            <a:headEnd/>
            <a:tailEnd/>
          </a:ln>
          <a:effectLst/>
        </p:spPr>
        <p:txBody>
          <a:bodyPr wrap="none">
            <a:spAutoFit/>
          </a:bodyPr>
          <a:lstStyle/>
          <a:p>
            <a:pPr>
              <a:buFontTx/>
              <a:buBlip>
                <a:blip r:embed="rId2"/>
              </a:buBlip>
            </a:pPr>
            <a:r>
              <a:rPr lang="en-US" sz="3200">
                <a:latin typeface="Arial Rounded MT Bold" pitchFamily="34" charset="0"/>
              </a:rPr>
              <a:t>  Where are the churches?</a:t>
            </a:r>
          </a:p>
          <a:p>
            <a:pPr>
              <a:buFontTx/>
              <a:buBlip>
                <a:blip r:embed="rId2"/>
              </a:buBlip>
            </a:pPr>
            <a:r>
              <a:rPr lang="en-US" sz="3200">
                <a:latin typeface="Arial Rounded MT Bold" pitchFamily="34" charset="0"/>
              </a:rPr>
              <a:t>  How many churches are there?</a:t>
            </a:r>
          </a:p>
          <a:p>
            <a:pPr>
              <a:buFontTx/>
              <a:buBlip>
                <a:blip r:embed="rId2"/>
              </a:buBlip>
            </a:pPr>
            <a:r>
              <a:rPr lang="en-US" sz="3200">
                <a:latin typeface="Arial Rounded MT Bold" pitchFamily="34" charset="0"/>
              </a:rPr>
              <a:t>  Who is being reached?</a:t>
            </a:r>
          </a:p>
          <a:p>
            <a:pPr>
              <a:buFontTx/>
              <a:buBlip>
                <a:blip r:embed="rId2"/>
              </a:buBlip>
            </a:pPr>
            <a:r>
              <a:rPr lang="en-US" sz="3200">
                <a:latin typeface="Arial Rounded MT Bold" pitchFamily="34" charset="0"/>
              </a:rPr>
              <a:t>  How is the church growing? Where</a:t>
            </a:r>
            <a:br>
              <a:rPr lang="en-US" sz="3200">
                <a:latin typeface="Arial Rounded MT Bold" pitchFamily="34" charset="0"/>
              </a:rPr>
            </a:br>
            <a:r>
              <a:rPr lang="en-US" sz="3200">
                <a:latin typeface="Arial Rounded MT Bold" pitchFamily="34" charset="0"/>
              </a:rPr>
              <a:t>     i</a:t>
            </a:r>
            <a:r>
              <a:rPr lang="pt-BR" sz="3200">
                <a:latin typeface="Arial Rounded MT Bold" pitchFamily="34" charset="0"/>
              </a:rPr>
              <a:t>s</a:t>
            </a:r>
            <a:r>
              <a:rPr lang="en-US" sz="3200">
                <a:latin typeface="Arial Rounded MT Bold" pitchFamily="34" charset="0"/>
              </a:rPr>
              <a:t> the church growing or not and why?</a:t>
            </a:r>
          </a:p>
          <a:p>
            <a:pPr>
              <a:buFontTx/>
              <a:buBlip>
                <a:blip r:embed="rId2"/>
              </a:buBlip>
            </a:pPr>
            <a:r>
              <a:rPr lang="en-US" sz="3200">
                <a:latin typeface="Arial Rounded MT Bold" pitchFamily="34" charset="0"/>
              </a:rPr>
              <a:t>  What is the future potential for</a:t>
            </a:r>
            <a:br>
              <a:rPr lang="en-US" sz="3200">
                <a:latin typeface="Arial Rounded MT Bold" pitchFamily="34" charset="0"/>
              </a:rPr>
            </a:br>
            <a:r>
              <a:rPr lang="en-US" sz="3200">
                <a:latin typeface="Arial Rounded MT Bold" pitchFamily="34" charset="0"/>
              </a:rPr>
              <a:t>     church growth?</a:t>
            </a:r>
          </a:p>
          <a:p>
            <a:pPr>
              <a:buFontTx/>
              <a:buBlip>
                <a:blip r:embed="rId2"/>
              </a:buBlip>
            </a:pPr>
            <a:r>
              <a:rPr lang="en-US" sz="3200">
                <a:latin typeface="Arial Rounded MT Bold" pitchFamily="34" charset="0"/>
              </a:rPr>
              <a:t>  What is the receptivity of the different</a:t>
            </a:r>
            <a:br>
              <a:rPr lang="en-US" sz="3200">
                <a:latin typeface="Arial Rounded MT Bold" pitchFamily="34" charset="0"/>
              </a:rPr>
            </a:br>
            <a:r>
              <a:rPr lang="en-US" sz="3200">
                <a:latin typeface="Arial Rounded MT Bold" pitchFamily="34" charset="0"/>
              </a:rPr>
              <a:t>     ethnic groups and geographic regions?</a:t>
            </a:r>
          </a:p>
          <a:p>
            <a:pPr>
              <a:buFontTx/>
              <a:buBlip>
                <a:blip r:embed="rId2"/>
              </a:buBlip>
            </a:pPr>
            <a:r>
              <a:rPr lang="en-US" sz="3200">
                <a:latin typeface="Arial Rounded MT Bold" pitchFamily="34" charset="0"/>
              </a:rPr>
              <a:t>  How is the church progressing as a</a:t>
            </a:r>
            <a:br>
              <a:rPr lang="en-US" sz="3200">
                <a:latin typeface="Arial Rounded MT Bold" pitchFamily="34" charset="0"/>
              </a:rPr>
            </a:br>
            <a:r>
              <a:rPr lang="en-US" sz="3200">
                <a:latin typeface="Arial Rounded MT Bold" pitchFamily="34" charset="0"/>
              </a:rPr>
              <a:t>     as a missionary sending force?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189" name="Group 181"/>
          <p:cNvGrpSpPr>
            <a:grpSpLocks/>
          </p:cNvGrpSpPr>
          <p:nvPr/>
        </p:nvGrpSpPr>
        <p:grpSpPr bwMode="auto">
          <a:xfrm>
            <a:off x="3352800" y="296863"/>
            <a:ext cx="5410200" cy="4203700"/>
            <a:chOff x="2112" y="187"/>
            <a:chExt cx="3408" cy="2648"/>
          </a:xfrm>
        </p:grpSpPr>
        <p:sp>
          <p:nvSpPr>
            <p:cNvPr id="43011" name="Rectangle 3"/>
            <p:cNvSpPr>
              <a:spLocks noChangeArrowheads="1"/>
            </p:cNvSpPr>
            <p:nvPr/>
          </p:nvSpPr>
          <p:spPr bwMode="auto">
            <a:xfrm>
              <a:off x="2112" y="187"/>
              <a:ext cx="3403" cy="2637"/>
            </a:xfrm>
            <a:prstGeom prst="rect">
              <a:avLst/>
            </a:prstGeom>
            <a:solidFill>
              <a:srgbClr val="C0C0C0"/>
            </a:solidFill>
            <a:ln w="9525">
              <a:noFill/>
              <a:miter lim="800000"/>
              <a:headEnd/>
              <a:tailEnd/>
            </a:ln>
          </p:spPr>
          <p:txBody>
            <a:bodyPr/>
            <a:lstStyle/>
            <a:p>
              <a:endParaRPr lang="en-US"/>
            </a:p>
          </p:txBody>
        </p:sp>
        <p:sp>
          <p:nvSpPr>
            <p:cNvPr id="43012" name="Rectangle 4"/>
            <p:cNvSpPr>
              <a:spLocks noChangeArrowheads="1"/>
            </p:cNvSpPr>
            <p:nvPr/>
          </p:nvSpPr>
          <p:spPr bwMode="auto">
            <a:xfrm>
              <a:off x="2112" y="192"/>
              <a:ext cx="3408" cy="2643"/>
            </a:xfrm>
            <a:prstGeom prst="rect">
              <a:avLst/>
            </a:prstGeom>
            <a:solidFill>
              <a:srgbClr val="C0C0C0"/>
            </a:solidFill>
            <a:ln w="9525">
              <a:noFill/>
              <a:miter lim="800000"/>
              <a:headEnd/>
              <a:tailEnd/>
            </a:ln>
          </p:spPr>
          <p:txBody>
            <a:bodyPr/>
            <a:lstStyle/>
            <a:p>
              <a:endParaRPr lang="en-US"/>
            </a:p>
          </p:txBody>
        </p:sp>
        <p:sp>
          <p:nvSpPr>
            <p:cNvPr id="43013" name="Rectangle 5"/>
            <p:cNvSpPr>
              <a:spLocks noChangeArrowheads="1"/>
            </p:cNvSpPr>
            <p:nvPr/>
          </p:nvSpPr>
          <p:spPr bwMode="auto">
            <a:xfrm>
              <a:off x="2589" y="578"/>
              <a:ext cx="2732" cy="1862"/>
            </a:xfrm>
            <a:prstGeom prst="rect">
              <a:avLst/>
            </a:prstGeom>
            <a:noFill/>
            <a:ln w="9525">
              <a:noFill/>
              <a:miter lim="800000"/>
              <a:headEnd/>
              <a:tailEnd/>
            </a:ln>
          </p:spPr>
          <p:txBody>
            <a:bodyPr/>
            <a:lstStyle/>
            <a:p>
              <a:endParaRPr lang="en-US"/>
            </a:p>
          </p:txBody>
        </p:sp>
        <p:sp>
          <p:nvSpPr>
            <p:cNvPr id="43014" name="Line 6"/>
            <p:cNvSpPr>
              <a:spLocks noChangeShapeType="1"/>
            </p:cNvSpPr>
            <p:nvPr/>
          </p:nvSpPr>
          <p:spPr bwMode="auto">
            <a:xfrm>
              <a:off x="2589" y="578"/>
              <a:ext cx="1" cy="1860"/>
            </a:xfrm>
            <a:prstGeom prst="line">
              <a:avLst/>
            </a:prstGeom>
            <a:noFill/>
            <a:ln w="12700">
              <a:solidFill>
                <a:srgbClr val="000080"/>
              </a:solidFill>
              <a:round/>
              <a:headEnd/>
              <a:tailEnd/>
            </a:ln>
          </p:spPr>
          <p:txBody>
            <a:bodyPr/>
            <a:lstStyle/>
            <a:p>
              <a:endParaRPr lang="en-US"/>
            </a:p>
          </p:txBody>
        </p:sp>
        <p:sp>
          <p:nvSpPr>
            <p:cNvPr id="43015" name="Line 7"/>
            <p:cNvSpPr>
              <a:spLocks noChangeShapeType="1"/>
            </p:cNvSpPr>
            <p:nvPr/>
          </p:nvSpPr>
          <p:spPr bwMode="auto">
            <a:xfrm>
              <a:off x="2589" y="2438"/>
              <a:ext cx="2733" cy="0"/>
            </a:xfrm>
            <a:prstGeom prst="line">
              <a:avLst/>
            </a:prstGeom>
            <a:noFill/>
            <a:ln w="12700">
              <a:solidFill>
                <a:srgbClr val="000080"/>
              </a:solidFill>
              <a:round/>
              <a:headEnd/>
              <a:tailEnd/>
            </a:ln>
          </p:spPr>
          <p:txBody>
            <a:bodyPr/>
            <a:lstStyle/>
            <a:p>
              <a:endParaRPr lang="en-US"/>
            </a:p>
          </p:txBody>
        </p:sp>
        <p:sp>
          <p:nvSpPr>
            <p:cNvPr id="43016" name="Line 8"/>
            <p:cNvSpPr>
              <a:spLocks noChangeShapeType="1"/>
            </p:cNvSpPr>
            <p:nvPr/>
          </p:nvSpPr>
          <p:spPr bwMode="auto">
            <a:xfrm flipV="1">
              <a:off x="5322" y="578"/>
              <a:ext cx="1" cy="1860"/>
            </a:xfrm>
            <a:prstGeom prst="line">
              <a:avLst/>
            </a:prstGeom>
            <a:noFill/>
            <a:ln w="12700">
              <a:solidFill>
                <a:srgbClr val="000080"/>
              </a:solidFill>
              <a:round/>
              <a:headEnd/>
              <a:tailEnd/>
            </a:ln>
          </p:spPr>
          <p:txBody>
            <a:bodyPr/>
            <a:lstStyle/>
            <a:p>
              <a:endParaRPr lang="en-US"/>
            </a:p>
          </p:txBody>
        </p:sp>
        <p:sp>
          <p:nvSpPr>
            <p:cNvPr id="43017" name="Line 9"/>
            <p:cNvSpPr>
              <a:spLocks noChangeShapeType="1"/>
            </p:cNvSpPr>
            <p:nvPr/>
          </p:nvSpPr>
          <p:spPr bwMode="auto">
            <a:xfrm flipH="1">
              <a:off x="2589" y="578"/>
              <a:ext cx="2733" cy="0"/>
            </a:xfrm>
            <a:prstGeom prst="line">
              <a:avLst/>
            </a:prstGeom>
            <a:noFill/>
            <a:ln w="12700">
              <a:solidFill>
                <a:srgbClr val="000080"/>
              </a:solidFill>
              <a:round/>
              <a:headEnd/>
              <a:tailEnd/>
            </a:ln>
          </p:spPr>
          <p:txBody>
            <a:bodyPr/>
            <a:lstStyle/>
            <a:p>
              <a:endParaRPr lang="en-US"/>
            </a:p>
          </p:txBody>
        </p:sp>
        <p:sp>
          <p:nvSpPr>
            <p:cNvPr id="43018" name="Line 10"/>
            <p:cNvSpPr>
              <a:spLocks noChangeShapeType="1"/>
            </p:cNvSpPr>
            <p:nvPr/>
          </p:nvSpPr>
          <p:spPr bwMode="auto">
            <a:xfrm>
              <a:off x="2564" y="2438"/>
              <a:ext cx="25" cy="0"/>
            </a:xfrm>
            <a:prstGeom prst="line">
              <a:avLst/>
            </a:prstGeom>
            <a:noFill/>
            <a:ln w="12700">
              <a:solidFill>
                <a:srgbClr val="000080"/>
              </a:solidFill>
              <a:round/>
              <a:headEnd/>
              <a:tailEnd/>
            </a:ln>
          </p:spPr>
          <p:txBody>
            <a:bodyPr/>
            <a:lstStyle/>
            <a:p>
              <a:endParaRPr lang="en-US"/>
            </a:p>
          </p:txBody>
        </p:sp>
        <p:sp>
          <p:nvSpPr>
            <p:cNvPr id="43019" name="Rectangle 11"/>
            <p:cNvSpPr>
              <a:spLocks noChangeArrowheads="1"/>
            </p:cNvSpPr>
            <p:nvPr/>
          </p:nvSpPr>
          <p:spPr bwMode="auto">
            <a:xfrm>
              <a:off x="2403" y="2391"/>
              <a:ext cx="160" cy="144"/>
            </a:xfrm>
            <a:prstGeom prst="rect">
              <a:avLst/>
            </a:prstGeom>
            <a:noFill/>
            <a:ln w="9525">
              <a:noFill/>
              <a:miter lim="800000"/>
              <a:headEnd/>
              <a:tailEnd/>
            </a:ln>
          </p:spPr>
          <p:txBody>
            <a:bodyPr wrap="none" lIns="0" tIns="0" rIns="0" bIns="0">
              <a:spAutoFit/>
            </a:bodyPr>
            <a:lstStyle/>
            <a:p>
              <a:r>
                <a:rPr lang="en-US" sz="1500">
                  <a:solidFill>
                    <a:srgbClr val="800000"/>
                  </a:solidFill>
                </a:rPr>
                <a:t>0%</a:t>
              </a:r>
              <a:endParaRPr lang="en-US"/>
            </a:p>
          </p:txBody>
        </p:sp>
        <p:sp>
          <p:nvSpPr>
            <p:cNvPr id="43020" name="Line 12"/>
            <p:cNvSpPr>
              <a:spLocks noChangeShapeType="1"/>
            </p:cNvSpPr>
            <p:nvPr/>
          </p:nvSpPr>
          <p:spPr bwMode="auto">
            <a:xfrm>
              <a:off x="2577" y="2204"/>
              <a:ext cx="12" cy="1"/>
            </a:xfrm>
            <a:prstGeom prst="line">
              <a:avLst/>
            </a:prstGeom>
            <a:noFill/>
            <a:ln w="12700">
              <a:solidFill>
                <a:srgbClr val="000080"/>
              </a:solidFill>
              <a:prstDash val="sysDot"/>
              <a:round/>
              <a:headEnd/>
              <a:tailEnd/>
            </a:ln>
          </p:spPr>
          <p:txBody>
            <a:bodyPr/>
            <a:lstStyle/>
            <a:p>
              <a:endParaRPr lang="en-US"/>
            </a:p>
          </p:txBody>
        </p:sp>
        <p:sp>
          <p:nvSpPr>
            <p:cNvPr id="43021" name="Line 13"/>
            <p:cNvSpPr>
              <a:spLocks noChangeShapeType="1"/>
            </p:cNvSpPr>
            <p:nvPr/>
          </p:nvSpPr>
          <p:spPr bwMode="auto">
            <a:xfrm>
              <a:off x="2589" y="2204"/>
              <a:ext cx="2733" cy="1"/>
            </a:xfrm>
            <a:prstGeom prst="line">
              <a:avLst/>
            </a:prstGeom>
            <a:noFill/>
            <a:ln w="9525">
              <a:noFill/>
              <a:round/>
              <a:headEnd/>
              <a:tailEnd/>
            </a:ln>
          </p:spPr>
          <p:txBody>
            <a:bodyPr/>
            <a:lstStyle/>
            <a:p>
              <a:endParaRPr lang="en-US"/>
            </a:p>
          </p:txBody>
        </p:sp>
        <p:sp>
          <p:nvSpPr>
            <p:cNvPr id="43022" name="Line 14"/>
            <p:cNvSpPr>
              <a:spLocks noChangeShapeType="1"/>
            </p:cNvSpPr>
            <p:nvPr/>
          </p:nvSpPr>
          <p:spPr bwMode="auto">
            <a:xfrm>
              <a:off x="2564" y="1972"/>
              <a:ext cx="25" cy="1"/>
            </a:xfrm>
            <a:prstGeom prst="line">
              <a:avLst/>
            </a:prstGeom>
            <a:noFill/>
            <a:ln w="12700">
              <a:solidFill>
                <a:srgbClr val="000080"/>
              </a:solidFill>
              <a:round/>
              <a:headEnd/>
              <a:tailEnd/>
            </a:ln>
          </p:spPr>
          <p:txBody>
            <a:bodyPr/>
            <a:lstStyle/>
            <a:p>
              <a:endParaRPr lang="en-US"/>
            </a:p>
          </p:txBody>
        </p:sp>
        <p:sp>
          <p:nvSpPr>
            <p:cNvPr id="43023" name="Line 15"/>
            <p:cNvSpPr>
              <a:spLocks noChangeShapeType="1"/>
            </p:cNvSpPr>
            <p:nvPr/>
          </p:nvSpPr>
          <p:spPr bwMode="auto">
            <a:xfrm>
              <a:off x="2589" y="1972"/>
              <a:ext cx="2733" cy="1"/>
            </a:xfrm>
            <a:prstGeom prst="line">
              <a:avLst/>
            </a:prstGeom>
            <a:noFill/>
            <a:ln w="12700">
              <a:solidFill>
                <a:srgbClr val="000080"/>
              </a:solidFill>
              <a:prstDash val="sysDot"/>
              <a:round/>
              <a:headEnd/>
              <a:tailEnd/>
            </a:ln>
          </p:spPr>
          <p:txBody>
            <a:bodyPr/>
            <a:lstStyle/>
            <a:p>
              <a:endParaRPr lang="en-US"/>
            </a:p>
          </p:txBody>
        </p:sp>
        <p:sp>
          <p:nvSpPr>
            <p:cNvPr id="43024" name="Rectangle 16"/>
            <p:cNvSpPr>
              <a:spLocks noChangeArrowheads="1"/>
            </p:cNvSpPr>
            <p:nvPr/>
          </p:nvSpPr>
          <p:spPr bwMode="auto">
            <a:xfrm>
              <a:off x="2361" y="1926"/>
              <a:ext cx="220" cy="144"/>
            </a:xfrm>
            <a:prstGeom prst="rect">
              <a:avLst/>
            </a:prstGeom>
            <a:noFill/>
            <a:ln w="9525">
              <a:noFill/>
              <a:miter lim="800000"/>
              <a:headEnd/>
              <a:tailEnd/>
            </a:ln>
          </p:spPr>
          <p:txBody>
            <a:bodyPr wrap="none" lIns="0" tIns="0" rIns="0" bIns="0">
              <a:spAutoFit/>
            </a:bodyPr>
            <a:lstStyle/>
            <a:p>
              <a:r>
                <a:rPr lang="en-US" sz="1500">
                  <a:solidFill>
                    <a:srgbClr val="800000"/>
                  </a:solidFill>
                </a:rPr>
                <a:t>10%</a:t>
              </a:r>
              <a:endParaRPr lang="en-US"/>
            </a:p>
          </p:txBody>
        </p:sp>
        <p:sp>
          <p:nvSpPr>
            <p:cNvPr id="43025" name="Line 17"/>
            <p:cNvSpPr>
              <a:spLocks noChangeShapeType="1"/>
            </p:cNvSpPr>
            <p:nvPr/>
          </p:nvSpPr>
          <p:spPr bwMode="auto">
            <a:xfrm>
              <a:off x="2577" y="1739"/>
              <a:ext cx="12" cy="1"/>
            </a:xfrm>
            <a:prstGeom prst="line">
              <a:avLst/>
            </a:prstGeom>
            <a:noFill/>
            <a:ln w="12700">
              <a:solidFill>
                <a:srgbClr val="000080"/>
              </a:solidFill>
              <a:prstDash val="sysDot"/>
              <a:round/>
              <a:headEnd/>
              <a:tailEnd/>
            </a:ln>
          </p:spPr>
          <p:txBody>
            <a:bodyPr/>
            <a:lstStyle/>
            <a:p>
              <a:endParaRPr lang="en-US"/>
            </a:p>
          </p:txBody>
        </p:sp>
        <p:sp>
          <p:nvSpPr>
            <p:cNvPr id="43026" name="Line 18"/>
            <p:cNvSpPr>
              <a:spLocks noChangeShapeType="1"/>
            </p:cNvSpPr>
            <p:nvPr/>
          </p:nvSpPr>
          <p:spPr bwMode="auto">
            <a:xfrm>
              <a:off x="2589" y="1739"/>
              <a:ext cx="2733" cy="1"/>
            </a:xfrm>
            <a:prstGeom prst="line">
              <a:avLst/>
            </a:prstGeom>
            <a:noFill/>
            <a:ln w="9525">
              <a:noFill/>
              <a:round/>
              <a:headEnd/>
              <a:tailEnd/>
            </a:ln>
          </p:spPr>
          <p:txBody>
            <a:bodyPr/>
            <a:lstStyle/>
            <a:p>
              <a:endParaRPr lang="en-US"/>
            </a:p>
          </p:txBody>
        </p:sp>
        <p:sp>
          <p:nvSpPr>
            <p:cNvPr id="43027" name="Line 19"/>
            <p:cNvSpPr>
              <a:spLocks noChangeShapeType="1"/>
            </p:cNvSpPr>
            <p:nvPr/>
          </p:nvSpPr>
          <p:spPr bwMode="auto">
            <a:xfrm>
              <a:off x="2564" y="1508"/>
              <a:ext cx="25" cy="1"/>
            </a:xfrm>
            <a:prstGeom prst="line">
              <a:avLst/>
            </a:prstGeom>
            <a:noFill/>
            <a:ln w="12700">
              <a:solidFill>
                <a:srgbClr val="000080"/>
              </a:solidFill>
              <a:round/>
              <a:headEnd/>
              <a:tailEnd/>
            </a:ln>
          </p:spPr>
          <p:txBody>
            <a:bodyPr/>
            <a:lstStyle/>
            <a:p>
              <a:endParaRPr lang="en-US"/>
            </a:p>
          </p:txBody>
        </p:sp>
        <p:sp>
          <p:nvSpPr>
            <p:cNvPr id="43028" name="Line 20"/>
            <p:cNvSpPr>
              <a:spLocks noChangeShapeType="1"/>
            </p:cNvSpPr>
            <p:nvPr/>
          </p:nvSpPr>
          <p:spPr bwMode="auto">
            <a:xfrm>
              <a:off x="2589" y="1508"/>
              <a:ext cx="2733" cy="1"/>
            </a:xfrm>
            <a:prstGeom prst="line">
              <a:avLst/>
            </a:prstGeom>
            <a:noFill/>
            <a:ln w="12700">
              <a:solidFill>
                <a:srgbClr val="000080"/>
              </a:solidFill>
              <a:prstDash val="sysDot"/>
              <a:round/>
              <a:headEnd/>
              <a:tailEnd/>
            </a:ln>
          </p:spPr>
          <p:txBody>
            <a:bodyPr/>
            <a:lstStyle/>
            <a:p>
              <a:endParaRPr lang="en-US"/>
            </a:p>
          </p:txBody>
        </p:sp>
        <p:sp>
          <p:nvSpPr>
            <p:cNvPr id="43029" name="Rectangle 21"/>
            <p:cNvSpPr>
              <a:spLocks noChangeArrowheads="1"/>
            </p:cNvSpPr>
            <p:nvPr/>
          </p:nvSpPr>
          <p:spPr bwMode="auto">
            <a:xfrm>
              <a:off x="2361" y="1462"/>
              <a:ext cx="220" cy="144"/>
            </a:xfrm>
            <a:prstGeom prst="rect">
              <a:avLst/>
            </a:prstGeom>
            <a:noFill/>
            <a:ln w="9525">
              <a:noFill/>
              <a:miter lim="800000"/>
              <a:headEnd/>
              <a:tailEnd/>
            </a:ln>
          </p:spPr>
          <p:txBody>
            <a:bodyPr wrap="none" lIns="0" tIns="0" rIns="0" bIns="0">
              <a:spAutoFit/>
            </a:bodyPr>
            <a:lstStyle/>
            <a:p>
              <a:r>
                <a:rPr lang="en-US" sz="1500">
                  <a:solidFill>
                    <a:srgbClr val="800000"/>
                  </a:solidFill>
                </a:rPr>
                <a:t>20%</a:t>
              </a:r>
              <a:endParaRPr lang="en-US"/>
            </a:p>
          </p:txBody>
        </p:sp>
        <p:sp>
          <p:nvSpPr>
            <p:cNvPr id="43030" name="Line 22"/>
            <p:cNvSpPr>
              <a:spLocks noChangeShapeType="1"/>
            </p:cNvSpPr>
            <p:nvPr/>
          </p:nvSpPr>
          <p:spPr bwMode="auto">
            <a:xfrm>
              <a:off x="2577" y="1276"/>
              <a:ext cx="12" cy="1"/>
            </a:xfrm>
            <a:prstGeom prst="line">
              <a:avLst/>
            </a:prstGeom>
            <a:noFill/>
            <a:ln w="12700">
              <a:solidFill>
                <a:srgbClr val="000080"/>
              </a:solidFill>
              <a:prstDash val="sysDot"/>
              <a:round/>
              <a:headEnd/>
              <a:tailEnd/>
            </a:ln>
          </p:spPr>
          <p:txBody>
            <a:bodyPr/>
            <a:lstStyle/>
            <a:p>
              <a:endParaRPr lang="en-US"/>
            </a:p>
          </p:txBody>
        </p:sp>
        <p:sp>
          <p:nvSpPr>
            <p:cNvPr id="43031" name="Line 23"/>
            <p:cNvSpPr>
              <a:spLocks noChangeShapeType="1"/>
            </p:cNvSpPr>
            <p:nvPr/>
          </p:nvSpPr>
          <p:spPr bwMode="auto">
            <a:xfrm>
              <a:off x="2589" y="1276"/>
              <a:ext cx="2733" cy="1"/>
            </a:xfrm>
            <a:prstGeom prst="line">
              <a:avLst/>
            </a:prstGeom>
            <a:noFill/>
            <a:ln w="9525">
              <a:noFill/>
              <a:round/>
              <a:headEnd/>
              <a:tailEnd/>
            </a:ln>
          </p:spPr>
          <p:txBody>
            <a:bodyPr/>
            <a:lstStyle/>
            <a:p>
              <a:endParaRPr lang="en-US"/>
            </a:p>
          </p:txBody>
        </p:sp>
        <p:sp>
          <p:nvSpPr>
            <p:cNvPr id="43032" name="Line 24"/>
            <p:cNvSpPr>
              <a:spLocks noChangeShapeType="1"/>
            </p:cNvSpPr>
            <p:nvPr/>
          </p:nvSpPr>
          <p:spPr bwMode="auto">
            <a:xfrm>
              <a:off x="2564" y="1043"/>
              <a:ext cx="25" cy="1"/>
            </a:xfrm>
            <a:prstGeom prst="line">
              <a:avLst/>
            </a:prstGeom>
            <a:noFill/>
            <a:ln w="12700">
              <a:solidFill>
                <a:srgbClr val="000080"/>
              </a:solidFill>
              <a:round/>
              <a:headEnd/>
              <a:tailEnd/>
            </a:ln>
          </p:spPr>
          <p:txBody>
            <a:bodyPr/>
            <a:lstStyle/>
            <a:p>
              <a:endParaRPr lang="en-US"/>
            </a:p>
          </p:txBody>
        </p:sp>
        <p:sp>
          <p:nvSpPr>
            <p:cNvPr id="43033" name="Line 25"/>
            <p:cNvSpPr>
              <a:spLocks noChangeShapeType="1"/>
            </p:cNvSpPr>
            <p:nvPr/>
          </p:nvSpPr>
          <p:spPr bwMode="auto">
            <a:xfrm>
              <a:off x="2589" y="1043"/>
              <a:ext cx="2733" cy="1"/>
            </a:xfrm>
            <a:prstGeom prst="line">
              <a:avLst/>
            </a:prstGeom>
            <a:noFill/>
            <a:ln w="12700">
              <a:solidFill>
                <a:srgbClr val="000080"/>
              </a:solidFill>
              <a:prstDash val="sysDot"/>
              <a:round/>
              <a:headEnd/>
              <a:tailEnd/>
            </a:ln>
          </p:spPr>
          <p:txBody>
            <a:bodyPr/>
            <a:lstStyle/>
            <a:p>
              <a:endParaRPr lang="en-US"/>
            </a:p>
          </p:txBody>
        </p:sp>
        <p:sp>
          <p:nvSpPr>
            <p:cNvPr id="43034" name="Rectangle 26"/>
            <p:cNvSpPr>
              <a:spLocks noChangeArrowheads="1"/>
            </p:cNvSpPr>
            <p:nvPr/>
          </p:nvSpPr>
          <p:spPr bwMode="auto">
            <a:xfrm>
              <a:off x="2361" y="997"/>
              <a:ext cx="220" cy="144"/>
            </a:xfrm>
            <a:prstGeom prst="rect">
              <a:avLst/>
            </a:prstGeom>
            <a:noFill/>
            <a:ln w="9525">
              <a:noFill/>
              <a:miter lim="800000"/>
              <a:headEnd/>
              <a:tailEnd/>
            </a:ln>
          </p:spPr>
          <p:txBody>
            <a:bodyPr wrap="none" lIns="0" tIns="0" rIns="0" bIns="0">
              <a:spAutoFit/>
            </a:bodyPr>
            <a:lstStyle/>
            <a:p>
              <a:r>
                <a:rPr lang="en-US" sz="1500">
                  <a:solidFill>
                    <a:srgbClr val="800000"/>
                  </a:solidFill>
                </a:rPr>
                <a:t>30%</a:t>
              </a:r>
              <a:endParaRPr lang="en-US"/>
            </a:p>
          </p:txBody>
        </p:sp>
        <p:sp>
          <p:nvSpPr>
            <p:cNvPr id="43035" name="Line 27"/>
            <p:cNvSpPr>
              <a:spLocks noChangeShapeType="1"/>
            </p:cNvSpPr>
            <p:nvPr/>
          </p:nvSpPr>
          <p:spPr bwMode="auto">
            <a:xfrm>
              <a:off x="2577" y="811"/>
              <a:ext cx="12" cy="1"/>
            </a:xfrm>
            <a:prstGeom prst="line">
              <a:avLst/>
            </a:prstGeom>
            <a:noFill/>
            <a:ln w="12700">
              <a:solidFill>
                <a:srgbClr val="000080"/>
              </a:solidFill>
              <a:prstDash val="sysDot"/>
              <a:round/>
              <a:headEnd/>
              <a:tailEnd/>
            </a:ln>
          </p:spPr>
          <p:txBody>
            <a:bodyPr/>
            <a:lstStyle/>
            <a:p>
              <a:endParaRPr lang="en-US"/>
            </a:p>
          </p:txBody>
        </p:sp>
        <p:sp>
          <p:nvSpPr>
            <p:cNvPr id="43036" name="Line 28"/>
            <p:cNvSpPr>
              <a:spLocks noChangeShapeType="1"/>
            </p:cNvSpPr>
            <p:nvPr/>
          </p:nvSpPr>
          <p:spPr bwMode="auto">
            <a:xfrm>
              <a:off x="2589" y="811"/>
              <a:ext cx="2733" cy="1"/>
            </a:xfrm>
            <a:prstGeom prst="line">
              <a:avLst/>
            </a:prstGeom>
            <a:noFill/>
            <a:ln w="9525">
              <a:noFill/>
              <a:round/>
              <a:headEnd/>
              <a:tailEnd/>
            </a:ln>
          </p:spPr>
          <p:txBody>
            <a:bodyPr/>
            <a:lstStyle/>
            <a:p>
              <a:endParaRPr lang="en-US"/>
            </a:p>
          </p:txBody>
        </p:sp>
        <p:sp>
          <p:nvSpPr>
            <p:cNvPr id="43037" name="Line 29"/>
            <p:cNvSpPr>
              <a:spLocks noChangeShapeType="1"/>
            </p:cNvSpPr>
            <p:nvPr/>
          </p:nvSpPr>
          <p:spPr bwMode="auto">
            <a:xfrm>
              <a:off x="2564" y="578"/>
              <a:ext cx="25" cy="0"/>
            </a:xfrm>
            <a:prstGeom prst="line">
              <a:avLst/>
            </a:prstGeom>
            <a:noFill/>
            <a:ln w="12700">
              <a:solidFill>
                <a:srgbClr val="000080"/>
              </a:solidFill>
              <a:round/>
              <a:headEnd/>
              <a:tailEnd/>
            </a:ln>
          </p:spPr>
          <p:txBody>
            <a:bodyPr/>
            <a:lstStyle/>
            <a:p>
              <a:endParaRPr lang="en-US"/>
            </a:p>
          </p:txBody>
        </p:sp>
        <p:sp>
          <p:nvSpPr>
            <p:cNvPr id="43038" name="Rectangle 30"/>
            <p:cNvSpPr>
              <a:spLocks noChangeArrowheads="1"/>
            </p:cNvSpPr>
            <p:nvPr/>
          </p:nvSpPr>
          <p:spPr bwMode="auto">
            <a:xfrm>
              <a:off x="2361" y="532"/>
              <a:ext cx="220" cy="144"/>
            </a:xfrm>
            <a:prstGeom prst="rect">
              <a:avLst/>
            </a:prstGeom>
            <a:noFill/>
            <a:ln w="9525">
              <a:noFill/>
              <a:miter lim="800000"/>
              <a:headEnd/>
              <a:tailEnd/>
            </a:ln>
          </p:spPr>
          <p:txBody>
            <a:bodyPr wrap="none" lIns="0" tIns="0" rIns="0" bIns="0">
              <a:spAutoFit/>
            </a:bodyPr>
            <a:lstStyle/>
            <a:p>
              <a:r>
                <a:rPr lang="en-US" sz="1500">
                  <a:solidFill>
                    <a:srgbClr val="800000"/>
                  </a:solidFill>
                </a:rPr>
                <a:t>40%</a:t>
              </a:r>
              <a:endParaRPr lang="en-US"/>
            </a:p>
          </p:txBody>
        </p:sp>
        <p:sp>
          <p:nvSpPr>
            <p:cNvPr id="43039" name="Rectangle 31"/>
            <p:cNvSpPr>
              <a:spLocks noChangeArrowheads="1"/>
            </p:cNvSpPr>
            <p:nvPr/>
          </p:nvSpPr>
          <p:spPr bwMode="auto">
            <a:xfrm rot="16200000">
              <a:off x="2021" y="1387"/>
              <a:ext cx="518" cy="144"/>
            </a:xfrm>
            <a:prstGeom prst="rect">
              <a:avLst/>
            </a:prstGeom>
            <a:noFill/>
            <a:ln w="9525">
              <a:noFill/>
              <a:miter lim="800000"/>
              <a:headEnd/>
              <a:tailEnd/>
            </a:ln>
          </p:spPr>
          <p:txBody>
            <a:bodyPr wrap="none" lIns="0" tIns="0" rIns="0" bIns="0">
              <a:spAutoFit/>
            </a:bodyPr>
            <a:lstStyle/>
            <a:p>
              <a:r>
                <a:rPr lang="en-US" sz="1500">
                  <a:solidFill>
                    <a:srgbClr val="800000"/>
                  </a:solidFill>
                </a:rPr>
                <a:t>percentage</a:t>
              </a:r>
              <a:endParaRPr lang="en-US"/>
            </a:p>
          </p:txBody>
        </p:sp>
        <p:sp>
          <p:nvSpPr>
            <p:cNvPr id="43040" name="Line 32"/>
            <p:cNvSpPr>
              <a:spLocks noChangeShapeType="1"/>
            </p:cNvSpPr>
            <p:nvPr/>
          </p:nvSpPr>
          <p:spPr bwMode="auto">
            <a:xfrm flipV="1">
              <a:off x="2589" y="2438"/>
              <a:ext cx="1" cy="27"/>
            </a:xfrm>
            <a:prstGeom prst="line">
              <a:avLst/>
            </a:prstGeom>
            <a:noFill/>
            <a:ln w="12700">
              <a:solidFill>
                <a:srgbClr val="000080"/>
              </a:solidFill>
              <a:round/>
              <a:headEnd/>
              <a:tailEnd/>
            </a:ln>
          </p:spPr>
          <p:txBody>
            <a:bodyPr/>
            <a:lstStyle/>
            <a:p>
              <a:endParaRPr lang="en-US"/>
            </a:p>
          </p:txBody>
        </p:sp>
        <p:sp>
          <p:nvSpPr>
            <p:cNvPr id="43041" name="Line 33"/>
            <p:cNvSpPr>
              <a:spLocks noChangeShapeType="1"/>
            </p:cNvSpPr>
            <p:nvPr/>
          </p:nvSpPr>
          <p:spPr bwMode="auto">
            <a:xfrm flipV="1">
              <a:off x="5322" y="2438"/>
              <a:ext cx="1" cy="27"/>
            </a:xfrm>
            <a:prstGeom prst="line">
              <a:avLst/>
            </a:prstGeom>
            <a:noFill/>
            <a:ln w="12700">
              <a:solidFill>
                <a:srgbClr val="000080"/>
              </a:solidFill>
              <a:round/>
              <a:headEnd/>
              <a:tailEnd/>
            </a:ln>
          </p:spPr>
          <p:txBody>
            <a:bodyPr/>
            <a:lstStyle/>
            <a:p>
              <a:endParaRPr lang="en-US"/>
            </a:p>
          </p:txBody>
        </p:sp>
        <p:sp>
          <p:nvSpPr>
            <p:cNvPr id="43042" name="Line 34"/>
            <p:cNvSpPr>
              <a:spLocks noChangeShapeType="1"/>
            </p:cNvSpPr>
            <p:nvPr/>
          </p:nvSpPr>
          <p:spPr bwMode="auto">
            <a:xfrm flipV="1">
              <a:off x="2978" y="2438"/>
              <a:ext cx="0" cy="27"/>
            </a:xfrm>
            <a:prstGeom prst="line">
              <a:avLst/>
            </a:prstGeom>
            <a:noFill/>
            <a:ln w="12700">
              <a:solidFill>
                <a:srgbClr val="000080"/>
              </a:solidFill>
              <a:round/>
              <a:headEnd/>
              <a:tailEnd/>
            </a:ln>
          </p:spPr>
          <p:txBody>
            <a:bodyPr/>
            <a:lstStyle/>
            <a:p>
              <a:endParaRPr lang="en-US"/>
            </a:p>
          </p:txBody>
        </p:sp>
        <p:sp>
          <p:nvSpPr>
            <p:cNvPr id="43043" name="Rectangle 35"/>
            <p:cNvSpPr>
              <a:spLocks noChangeArrowheads="1"/>
            </p:cNvSpPr>
            <p:nvPr/>
          </p:nvSpPr>
          <p:spPr bwMode="auto">
            <a:xfrm>
              <a:off x="2672" y="2465"/>
              <a:ext cx="270" cy="144"/>
            </a:xfrm>
            <a:prstGeom prst="rect">
              <a:avLst/>
            </a:prstGeom>
            <a:noFill/>
            <a:ln w="9525">
              <a:noFill/>
              <a:miter lim="800000"/>
              <a:headEnd/>
              <a:tailEnd/>
            </a:ln>
          </p:spPr>
          <p:txBody>
            <a:bodyPr wrap="none" lIns="0" tIns="0" rIns="0" bIns="0">
              <a:spAutoFit/>
            </a:bodyPr>
            <a:lstStyle/>
            <a:p>
              <a:r>
                <a:rPr lang="en-US" sz="1500">
                  <a:solidFill>
                    <a:srgbClr val="800000"/>
                  </a:solidFill>
                </a:rPr>
                <a:t>1983 </a:t>
              </a:r>
              <a:endParaRPr lang="en-US"/>
            </a:p>
          </p:txBody>
        </p:sp>
        <p:sp>
          <p:nvSpPr>
            <p:cNvPr id="43044" name="Line 36"/>
            <p:cNvSpPr>
              <a:spLocks noChangeShapeType="1"/>
            </p:cNvSpPr>
            <p:nvPr/>
          </p:nvSpPr>
          <p:spPr bwMode="auto">
            <a:xfrm flipV="1">
              <a:off x="3368" y="2438"/>
              <a:ext cx="1" cy="27"/>
            </a:xfrm>
            <a:prstGeom prst="line">
              <a:avLst/>
            </a:prstGeom>
            <a:noFill/>
            <a:ln w="12700">
              <a:solidFill>
                <a:srgbClr val="000080"/>
              </a:solidFill>
              <a:round/>
              <a:headEnd/>
              <a:tailEnd/>
            </a:ln>
          </p:spPr>
          <p:txBody>
            <a:bodyPr/>
            <a:lstStyle/>
            <a:p>
              <a:endParaRPr lang="en-US"/>
            </a:p>
          </p:txBody>
        </p:sp>
        <p:sp>
          <p:nvSpPr>
            <p:cNvPr id="43045" name="Rectangle 37"/>
            <p:cNvSpPr>
              <a:spLocks noChangeArrowheads="1"/>
            </p:cNvSpPr>
            <p:nvPr/>
          </p:nvSpPr>
          <p:spPr bwMode="auto">
            <a:xfrm>
              <a:off x="3063" y="2465"/>
              <a:ext cx="270" cy="144"/>
            </a:xfrm>
            <a:prstGeom prst="rect">
              <a:avLst/>
            </a:prstGeom>
            <a:noFill/>
            <a:ln w="9525">
              <a:noFill/>
              <a:miter lim="800000"/>
              <a:headEnd/>
              <a:tailEnd/>
            </a:ln>
          </p:spPr>
          <p:txBody>
            <a:bodyPr wrap="none" lIns="0" tIns="0" rIns="0" bIns="0">
              <a:spAutoFit/>
            </a:bodyPr>
            <a:lstStyle/>
            <a:p>
              <a:r>
                <a:rPr lang="en-US" sz="1500">
                  <a:solidFill>
                    <a:srgbClr val="800000"/>
                  </a:solidFill>
                </a:rPr>
                <a:t>1984 </a:t>
              </a:r>
              <a:endParaRPr lang="en-US"/>
            </a:p>
          </p:txBody>
        </p:sp>
        <p:sp>
          <p:nvSpPr>
            <p:cNvPr id="43046" name="Line 38"/>
            <p:cNvSpPr>
              <a:spLocks noChangeShapeType="1"/>
            </p:cNvSpPr>
            <p:nvPr/>
          </p:nvSpPr>
          <p:spPr bwMode="auto">
            <a:xfrm flipV="1">
              <a:off x="3758" y="2438"/>
              <a:ext cx="1" cy="27"/>
            </a:xfrm>
            <a:prstGeom prst="line">
              <a:avLst/>
            </a:prstGeom>
            <a:noFill/>
            <a:ln w="12700">
              <a:solidFill>
                <a:srgbClr val="000080"/>
              </a:solidFill>
              <a:round/>
              <a:headEnd/>
              <a:tailEnd/>
            </a:ln>
          </p:spPr>
          <p:txBody>
            <a:bodyPr/>
            <a:lstStyle/>
            <a:p>
              <a:endParaRPr lang="en-US"/>
            </a:p>
          </p:txBody>
        </p:sp>
        <p:sp>
          <p:nvSpPr>
            <p:cNvPr id="43047" name="Rectangle 39"/>
            <p:cNvSpPr>
              <a:spLocks noChangeArrowheads="1"/>
            </p:cNvSpPr>
            <p:nvPr/>
          </p:nvSpPr>
          <p:spPr bwMode="auto">
            <a:xfrm>
              <a:off x="3451" y="2465"/>
              <a:ext cx="270" cy="144"/>
            </a:xfrm>
            <a:prstGeom prst="rect">
              <a:avLst/>
            </a:prstGeom>
            <a:noFill/>
            <a:ln w="9525">
              <a:noFill/>
              <a:miter lim="800000"/>
              <a:headEnd/>
              <a:tailEnd/>
            </a:ln>
          </p:spPr>
          <p:txBody>
            <a:bodyPr wrap="none" lIns="0" tIns="0" rIns="0" bIns="0">
              <a:spAutoFit/>
            </a:bodyPr>
            <a:lstStyle/>
            <a:p>
              <a:r>
                <a:rPr lang="en-US" sz="1500">
                  <a:solidFill>
                    <a:srgbClr val="800000"/>
                  </a:solidFill>
                </a:rPr>
                <a:t>1985 </a:t>
              </a:r>
              <a:endParaRPr lang="en-US"/>
            </a:p>
          </p:txBody>
        </p:sp>
        <p:sp>
          <p:nvSpPr>
            <p:cNvPr id="43048" name="Line 40"/>
            <p:cNvSpPr>
              <a:spLocks noChangeShapeType="1"/>
            </p:cNvSpPr>
            <p:nvPr/>
          </p:nvSpPr>
          <p:spPr bwMode="auto">
            <a:xfrm flipV="1">
              <a:off x="4150" y="2438"/>
              <a:ext cx="0" cy="27"/>
            </a:xfrm>
            <a:prstGeom prst="line">
              <a:avLst/>
            </a:prstGeom>
            <a:noFill/>
            <a:ln w="12700">
              <a:solidFill>
                <a:srgbClr val="000080"/>
              </a:solidFill>
              <a:round/>
              <a:headEnd/>
              <a:tailEnd/>
            </a:ln>
          </p:spPr>
          <p:txBody>
            <a:bodyPr/>
            <a:lstStyle/>
            <a:p>
              <a:endParaRPr lang="en-US"/>
            </a:p>
          </p:txBody>
        </p:sp>
        <p:sp>
          <p:nvSpPr>
            <p:cNvPr id="43049" name="Rectangle 41"/>
            <p:cNvSpPr>
              <a:spLocks noChangeArrowheads="1"/>
            </p:cNvSpPr>
            <p:nvPr/>
          </p:nvSpPr>
          <p:spPr bwMode="auto">
            <a:xfrm>
              <a:off x="3844" y="2465"/>
              <a:ext cx="270" cy="144"/>
            </a:xfrm>
            <a:prstGeom prst="rect">
              <a:avLst/>
            </a:prstGeom>
            <a:noFill/>
            <a:ln w="9525">
              <a:noFill/>
              <a:miter lim="800000"/>
              <a:headEnd/>
              <a:tailEnd/>
            </a:ln>
          </p:spPr>
          <p:txBody>
            <a:bodyPr wrap="none" lIns="0" tIns="0" rIns="0" bIns="0">
              <a:spAutoFit/>
            </a:bodyPr>
            <a:lstStyle/>
            <a:p>
              <a:r>
                <a:rPr lang="en-US" sz="1500">
                  <a:solidFill>
                    <a:srgbClr val="800000"/>
                  </a:solidFill>
                </a:rPr>
                <a:t>1986 </a:t>
              </a:r>
              <a:endParaRPr lang="en-US"/>
            </a:p>
          </p:txBody>
        </p:sp>
        <p:sp>
          <p:nvSpPr>
            <p:cNvPr id="43050" name="Line 42"/>
            <p:cNvSpPr>
              <a:spLocks noChangeShapeType="1"/>
            </p:cNvSpPr>
            <p:nvPr/>
          </p:nvSpPr>
          <p:spPr bwMode="auto">
            <a:xfrm flipV="1">
              <a:off x="4540" y="2438"/>
              <a:ext cx="1" cy="27"/>
            </a:xfrm>
            <a:prstGeom prst="line">
              <a:avLst/>
            </a:prstGeom>
            <a:noFill/>
            <a:ln w="12700">
              <a:solidFill>
                <a:srgbClr val="000080"/>
              </a:solidFill>
              <a:round/>
              <a:headEnd/>
              <a:tailEnd/>
            </a:ln>
          </p:spPr>
          <p:txBody>
            <a:bodyPr/>
            <a:lstStyle/>
            <a:p>
              <a:endParaRPr lang="en-US"/>
            </a:p>
          </p:txBody>
        </p:sp>
        <p:sp>
          <p:nvSpPr>
            <p:cNvPr id="43051" name="Rectangle 43"/>
            <p:cNvSpPr>
              <a:spLocks noChangeArrowheads="1"/>
            </p:cNvSpPr>
            <p:nvPr/>
          </p:nvSpPr>
          <p:spPr bwMode="auto">
            <a:xfrm>
              <a:off x="4235" y="2465"/>
              <a:ext cx="270" cy="144"/>
            </a:xfrm>
            <a:prstGeom prst="rect">
              <a:avLst/>
            </a:prstGeom>
            <a:noFill/>
            <a:ln w="9525">
              <a:noFill/>
              <a:miter lim="800000"/>
              <a:headEnd/>
              <a:tailEnd/>
            </a:ln>
          </p:spPr>
          <p:txBody>
            <a:bodyPr wrap="none" lIns="0" tIns="0" rIns="0" bIns="0">
              <a:spAutoFit/>
            </a:bodyPr>
            <a:lstStyle/>
            <a:p>
              <a:r>
                <a:rPr lang="en-US" sz="1500">
                  <a:solidFill>
                    <a:srgbClr val="800000"/>
                  </a:solidFill>
                </a:rPr>
                <a:t>1987 </a:t>
              </a:r>
              <a:endParaRPr lang="en-US"/>
            </a:p>
          </p:txBody>
        </p:sp>
        <p:sp>
          <p:nvSpPr>
            <p:cNvPr id="43052" name="Line 44"/>
            <p:cNvSpPr>
              <a:spLocks noChangeShapeType="1"/>
            </p:cNvSpPr>
            <p:nvPr/>
          </p:nvSpPr>
          <p:spPr bwMode="auto">
            <a:xfrm flipV="1">
              <a:off x="4931" y="2438"/>
              <a:ext cx="0" cy="27"/>
            </a:xfrm>
            <a:prstGeom prst="line">
              <a:avLst/>
            </a:prstGeom>
            <a:noFill/>
            <a:ln w="12700">
              <a:solidFill>
                <a:srgbClr val="000080"/>
              </a:solidFill>
              <a:round/>
              <a:headEnd/>
              <a:tailEnd/>
            </a:ln>
          </p:spPr>
          <p:txBody>
            <a:bodyPr/>
            <a:lstStyle/>
            <a:p>
              <a:endParaRPr lang="en-US"/>
            </a:p>
          </p:txBody>
        </p:sp>
        <p:sp>
          <p:nvSpPr>
            <p:cNvPr id="43053" name="Rectangle 45"/>
            <p:cNvSpPr>
              <a:spLocks noChangeArrowheads="1"/>
            </p:cNvSpPr>
            <p:nvPr/>
          </p:nvSpPr>
          <p:spPr bwMode="auto">
            <a:xfrm>
              <a:off x="4625" y="2465"/>
              <a:ext cx="270" cy="144"/>
            </a:xfrm>
            <a:prstGeom prst="rect">
              <a:avLst/>
            </a:prstGeom>
            <a:noFill/>
            <a:ln w="9525">
              <a:noFill/>
              <a:miter lim="800000"/>
              <a:headEnd/>
              <a:tailEnd/>
            </a:ln>
          </p:spPr>
          <p:txBody>
            <a:bodyPr wrap="none" lIns="0" tIns="0" rIns="0" bIns="0">
              <a:spAutoFit/>
            </a:bodyPr>
            <a:lstStyle/>
            <a:p>
              <a:r>
                <a:rPr lang="en-US" sz="1500">
                  <a:solidFill>
                    <a:srgbClr val="800000"/>
                  </a:solidFill>
                </a:rPr>
                <a:t>1988 </a:t>
              </a:r>
              <a:endParaRPr lang="en-US"/>
            </a:p>
          </p:txBody>
        </p:sp>
        <p:sp>
          <p:nvSpPr>
            <p:cNvPr id="43054" name="Rectangle 46"/>
            <p:cNvSpPr>
              <a:spLocks noChangeArrowheads="1"/>
            </p:cNvSpPr>
            <p:nvPr/>
          </p:nvSpPr>
          <p:spPr bwMode="auto">
            <a:xfrm>
              <a:off x="5015" y="2465"/>
              <a:ext cx="270" cy="144"/>
            </a:xfrm>
            <a:prstGeom prst="rect">
              <a:avLst/>
            </a:prstGeom>
            <a:noFill/>
            <a:ln w="9525">
              <a:noFill/>
              <a:miter lim="800000"/>
              <a:headEnd/>
              <a:tailEnd/>
            </a:ln>
          </p:spPr>
          <p:txBody>
            <a:bodyPr wrap="none" lIns="0" tIns="0" rIns="0" bIns="0">
              <a:spAutoFit/>
            </a:bodyPr>
            <a:lstStyle/>
            <a:p>
              <a:r>
                <a:rPr lang="en-US" sz="1500">
                  <a:solidFill>
                    <a:srgbClr val="800000"/>
                  </a:solidFill>
                </a:rPr>
                <a:t>1989 </a:t>
              </a:r>
              <a:endParaRPr lang="en-US"/>
            </a:p>
          </p:txBody>
        </p:sp>
        <p:sp>
          <p:nvSpPr>
            <p:cNvPr id="43055" name="Rectangle 47"/>
            <p:cNvSpPr>
              <a:spLocks noChangeArrowheads="1"/>
            </p:cNvSpPr>
            <p:nvPr/>
          </p:nvSpPr>
          <p:spPr bwMode="auto">
            <a:xfrm>
              <a:off x="3891" y="2558"/>
              <a:ext cx="206" cy="144"/>
            </a:xfrm>
            <a:prstGeom prst="rect">
              <a:avLst/>
            </a:prstGeom>
            <a:noFill/>
            <a:ln w="9525">
              <a:noFill/>
              <a:miter lim="800000"/>
              <a:headEnd/>
              <a:tailEnd/>
            </a:ln>
          </p:spPr>
          <p:txBody>
            <a:bodyPr wrap="none" lIns="0" tIns="0" rIns="0" bIns="0">
              <a:spAutoFit/>
            </a:bodyPr>
            <a:lstStyle/>
            <a:p>
              <a:r>
                <a:rPr lang="en-US" sz="1500">
                  <a:solidFill>
                    <a:srgbClr val="800000"/>
                  </a:solidFill>
                </a:rPr>
                <a:t>year</a:t>
              </a:r>
              <a:endParaRPr lang="en-US"/>
            </a:p>
          </p:txBody>
        </p:sp>
        <p:sp>
          <p:nvSpPr>
            <p:cNvPr id="43056" name="Rectangle 48"/>
            <p:cNvSpPr>
              <a:spLocks noChangeArrowheads="1"/>
            </p:cNvSpPr>
            <p:nvPr/>
          </p:nvSpPr>
          <p:spPr bwMode="auto">
            <a:xfrm>
              <a:off x="2668" y="1145"/>
              <a:ext cx="233" cy="1295"/>
            </a:xfrm>
            <a:prstGeom prst="rect">
              <a:avLst/>
            </a:prstGeom>
            <a:blipFill dpi="0" rotWithShape="0">
              <a:blip r:embed="rId2" cstate="print"/>
              <a:srcRect/>
              <a:tile tx="0" ty="0" sx="100000" sy="100000" flip="none" algn="tl"/>
            </a:blipFill>
            <a:ln w="12700">
              <a:solidFill>
                <a:srgbClr val="000000"/>
              </a:solidFill>
              <a:miter lim="800000"/>
              <a:headEnd/>
              <a:tailEnd/>
            </a:ln>
          </p:spPr>
          <p:txBody>
            <a:bodyPr/>
            <a:lstStyle/>
            <a:p>
              <a:endParaRPr lang="en-US"/>
            </a:p>
          </p:txBody>
        </p:sp>
        <p:sp>
          <p:nvSpPr>
            <p:cNvPr id="43057" name="Rectangle 49"/>
            <p:cNvSpPr>
              <a:spLocks noChangeArrowheads="1"/>
            </p:cNvSpPr>
            <p:nvPr/>
          </p:nvSpPr>
          <p:spPr bwMode="auto">
            <a:xfrm>
              <a:off x="3058" y="671"/>
              <a:ext cx="231" cy="1769"/>
            </a:xfrm>
            <a:prstGeom prst="rect">
              <a:avLst/>
            </a:prstGeom>
            <a:blipFill dpi="0" rotWithShape="0">
              <a:blip r:embed="rId2" cstate="print"/>
              <a:srcRect/>
              <a:tile tx="0" ty="0" sx="100000" sy="100000" flip="none" algn="tl"/>
            </a:blipFill>
            <a:ln w="12700">
              <a:solidFill>
                <a:srgbClr val="000000"/>
              </a:solidFill>
              <a:miter lim="800000"/>
              <a:headEnd/>
              <a:tailEnd/>
            </a:ln>
          </p:spPr>
          <p:txBody>
            <a:bodyPr/>
            <a:lstStyle/>
            <a:p>
              <a:endParaRPr lang="en-US"/>
            </a:p>
          </p:txBody>
        </p:sp>
        <p:sp>
          <p:nvSpPr>
            <p:cNvPr id="43058" name="Rectangle 50"/>
            <p:cNvSpPr>
              <a:spLocks noChangeArrowheads="1"/>
            </p:cNvSpPr>
            <p:nvPr/>
          </p:nvSpPr>
          <p:spPr bwMode="auto">
            <a:xfrm>
              <a:off x="3448" y="591"/>
              <a:ext cx="235" cy="1849"/>
            </a:xfrm>
            <a:prstGeom prst="rect">
              <a:avLst/>
            </a:prstGeom>
            <a:blipFill dpi="0" rotWithShape="0">
              <a:blip r:embed="rId2" cstate="print"/>
              <a:srcRect/>
              <a:tile tx="0" ty="0" sx="100000" sy="100000" flip="none" algn="tl"/>
            </a:blipFill>
            <a:ln w="12700">
              <a:solidFill>
                <a:srgbClr val="000000"/>
              </a:solidFill>
              <a:miter lim="800000"/>
              <a:headEnd/>
              <a:tailEnd/>
            </a:ln>
          </p:spPr>
          <p:txBody>
            <a:bodyPr/>
            <a:lstStyle/>
            <a:p>
              <a:endParaRPr lang="en-US"/>
            </a:p>
          </p:txBody>
        </p:sp>
        <p:sp>
          <p:nvSpPr>
            <p:cNvPr id="43059" name="Rectangle 51"/>
            <p:cNvSpPr>
              <a:spLocks noChangeArrowheads="1"/>
            </p:cNvSpPr>
            <p:nvPr/>
          </p:nvSpPr>
          <p:spPr bwMode="auto">
            <a:xfrm>
              <a:off x="3840" y="1188"/>
              <a:ext cx="232" cy="1252"/>
            </a:xfrm>
            <a:prstGeom prst="rect">
              <a:avLst/>
            </a:prstGeom>
            <a:blipFill dpi="0" rotWithShape="0">
              <a:blip r:embed="rId2" cstate="print"/>
              <a:srcRect/>
              <a:tile tx="0" ty="0" sx="100000" sy="100000" flip="none" algn="tl"/>
            </a:blipFill>
            <a:ln w="12700">
              <a:solidFill>
                <a:srgbClr val="000000"/>
              </a:solidFill>
              <a:miter lim="800000"/>
              <a:headEnd/>
              <a:tailEnd/>
            </a:ln>
          </p:spPr>
          <p:txBody>
            <a:bodyPr/>
            <a:lstStyle/>
            <a:p>
              <a:endParaRPr lang="en-US"/>
            </a:p>
          </p:txBody>
        </p:sp>
        <p:sp>
          <p:nvSpPr>
            <p:cNvPr id="43060" name="Rectangle 52"/>
            <p:cNvSpPr>
              <a:spLocks noChangeArrowheads="1"/>
            </p:cNvSpPr>
            <p:nvPr/>
          </p:nvSpPr>
          <p:spPr bwMode="auto">
            <a:xfrm>
              <a:off x="4230" y="2116"/>
              <a:ext cx="230" cy="324"/>
            </a:xfrm>
            <a:prstGeom prst="rect">
              <a:avLst/>
            </a:prstGeom>
            <a:blipFill dpi="0" rotWithShape="0">
              <a:blip r:embed="rId2" cstate="print"/>
              <a:srcRect/>
              <a:tile tx="0" ty="0" sx="100000" sy="100000" flip="none" algn="tl"/>
            </a:blipFill>
            <a:ln w="12700">
              <a:solidFill>
                <a:srgbClr val="000000"/>
              </a:solidFill>
              <a:miter lim="800000"/>
              <a:headEnd/>
              <a:tailEnd/>
            </a:ln>
          </p:spPr>
          <p:txBody>
            <a:bodyPr/>
            <a:lstStyle/>
            <a:p>
              <a:endParaRPr lang="en-US"/>
            </a:p>
          </p:txBody>
        </p:sp>
        <p:sp>
          <p:nvSpPr>
            <p:cNvPr id="43061" name="Rectangle 53"/>
            <p:cNvSpPr>
              <a:spLocks noChangeArrowheads="1"/>
            </p:cNvSpPr>
            <p:nvPr/>
          </p:nvSpPr>
          <p:spPr bwMode="auto">
            <a:xfrm>
              <a:off x="4620" y="2116"/>
              <a:ext cx="234" cy="324"/>
            </a:xfrm>
            <a:prstGeom prst="rect">
              <a:avLst/>
            </a:prstGeom>
            <a:blipFill dpi="0" rotWithShape="0">
              <a:blip r:embed="rId2" cstate="print"/>
              <a:srcRect/>
              <a:tile tx="0" ty="0" sx="100000" sy="100000" flip="none" algn="tl"/>
            </a:blipFill>
            <a:ln w="12700">
              <a:solidFill>
                <a:srgbClr val="000000"/>
              </a:solidFill>
              <a:miter lim="800000"/>
              <a:headEnd/>
              <a:tailEnd/>
            </a:ln>
          </p:spPr>
          <p:txBody>
            <a:bodyPr/>
            <a:lstStyle/>
            <a:p>
              <a:endParaRPr lang="en-US"/>
            </a:p>
          </p:txBody>
        </p:sp>
        <p:sp>
          <p:nvSpPr>
            <p:cNvPr id="43062" name="Rectangle 54"/>
            <p:cNvSpPr>
              <a:spLocks noChangeArrowheads="1"/>
            </p:cNvSpPr>
            <p:nvPr/>
          </p:nvSpPr>
          <p:spPr bwMode="auto">
            <a:xfrm>
              <a:off x="5011" y="2116"/>
              <a:ext cx="231" cy="324"/>
            </a:xfrm>
            <a:prstGeom prst="rect">
              <a:avLst/>
            </a:prstGeom>
            <a:blipFill dpi="0" rotWithShape="0">
              <a:blip r:embed="rId2" cstate="print"/>
              <a:srcRect/>
              <a:tile tx="0" ty="0" sx="100000" sy="100000" flip="none" algn="tl"/>
            </a:blipFill>
            <a:ln w="12700">
              <a:solidFill>
                <a:srgbClr val="000000"/>
              </a:solidFill>
              <a:miter lim="800000"/>
              <a:headEnd/>
              <a:tailEnd/>
            </a:ln>
          </p:spPr>
          <p:txBody>
            <a:bodyPr/>
            <a:lstStyle/>
            <a:p>
              <a:endParaRPr lang="en-US"/>
            </a:p>
          </p:txBody>
        </p:sp>
        <p:sp>
          <p:nvSpPr>
            <p:cNvPr id="43063" name="Rectangle 55"/>
            <p:cNvSpPr>
              <a:spLocks noChangeArrowheads="1"/>
            </p:cNvSpPr>
            <p:nvPr/>
          </p:nvSpPr>
          <p:spPr bwMode="auto">
            <a:xfrm>
              <a:off x="3378" y="218"/>
              <a:ext cx="876" cy="212"/>
            </a:xfrm>
            <a:prstGeom prst="rect">
              <a:avLst/>
            </a:prstGeom>
            <a:noFill/>
            <a:ln w="9525">
              <a:noFill/>
              <a:miter lim="800000"/>
              <a:headEnd/>
              <a:tailEnd/>
            </a:ln>
          </p:spPr>
          <p:txBody>
            <a:bodyPr/>
            <a:lstStyle/>
            <a:p>
              <a:endParaRPr lang="en-US"/>
            </a:p>
          </p:txBody>
        </p:sp>
        <p:sp>
          <p:nvSpPr>
            <p:cNvPr id="43064" name="Rectangle 56"/>
            <p:cNvSpPr>
              <a:spLocks noChangeArrowheads="1"/>
            </p:cNvSpPr>
            <p:nvPr/>
          </p:nvSpPr>
          <p:spPr bwMode="auto">
            <a:xfrm>
              <a:off x="3430" y="228"/>
              <a:ext cx="756" cy="173"/>
            </a:xfrm>
            <a:prstGeom prst="rect">
              <a:avLst/>
            </a:prstGeom>
            <a:noFill/>
            <a:ln w="9525">
              <a:noFill/>
              <a:miter lim="800000"/>
              <a:headEnd/>
              <a:tailEnd/>
            </a:ln>
          </p:spPr>
          <p:txBody>
            <a:bodyPr wrap="none" lIns="0" tIns="0" rIns="0" bIns="0">
              <a:spAutoFit/>
            </a:bodyPr>
            <a:lstStyle/>
            <a:p>
              <a:r>
                <a:rPr lang="en-US" sz="1800">
                  <a:solidFill>
                    <a:srgbClr val="000080"/>
                  </a:solidFill>
                </a:rPr>
                <a:t>Church XYZ</a:t>
              </a:r>
              <a:endParaRPr lang="en-US" sz="3200"/>
            </a:p>
          </p:txBody>
        </p:sp>
        <p:sp>
          <p:nvSpPr>
            <p:cNvPr id="43065" name="Rectangle 57"/>
            <p:cNvSpPr>
              <a:spLocks noChangeArrowheads="1"/>
            </p:cNvSpPr>
            <p:nvPr/>
          </p:nvSpPr>
          <p:spPr bwMode="auto">
            <a:xfrm>
              <a:off x="3444" y="385"/>
              <a:ext cx="1468" cy="134"/>
            </a:xfrm>
            <a:prstGeom prst="rect">
              <a:avLst/>
            </a:prstGeom>
            <a:noFill/>
            <a:ln w="9525">
              <a:noFill/>
              <a:miter lim="800000"/>
              <a:headEnd/>
              <a:tailEnd/>
            </a:ln>
          </p:spPr>
          <p:txBody>
            <a:bodyPr wrap="none" lIns="0" tIns="0" rIns="0" bIns="0">
              <a:spAutoFit/>
            </a:bodyPr>
            <a:lstStyle/>
            <a:p>
              <a:r>
                <a:rPr lang="en-US" sz="1400">
                  <a:solidFill>
                    <a:srgbClr val="000080"/>
                  </a:solidFill>
                </a:rPr>
                <a:t>(annual growth rate in members)</a:t>
              </a:r>
              <a:endParaRPr lang="en-US"/>
            </a:p>
          </p:txBody>
        </p:sp>
      </p:grpSp>
      <p:grpSp>
        <p:nvGrpSpPr>
          <p:cNvPr id="43190" name="Group 182"/>
          <p:cNvGrpSpPr>
            <a:grpSpLocks/>
          </p:cNvGrpSpPr>
          <p:nvPr/>
        </p:nvGrpSpPr>
        <p:grpSpPr bwMode="auto">
          <a:xfrm>
            <a:off x="228600" y="3048000"/>
            <a:ext cx="5751513" cy="3581400"/>
            <a:chOff x="144" y="1920"/>
            <a:chExt cx="3623" cy="2256"/>
          </a:xfrm>
        </p:grpSpPr>
        <p:sp>
          <p:nvSpPr>
            <p:cNvPr id="43068" name="Rectangle 60"/>
            <p:cNvSpPr>
              <a:spLocks noChangeArrowheads="1"/>
            </p:cNvSpPr>
            <p:nvPr/>
          </p:nvSpPr>
          <p:spPr bwMode="auto">
            <a:xfrm>
              <a:off x="144" y="1920"/>
              <a:ext cx="3618" cy="2252"/>
            </a:xfrm>
            <a:prstGeom prst="rect">
              <a:avLst/>
            </a:prstGeom>
            <a:solidFill>
              <a:srgbClr val="C0C0C0"/>
            </a:solidFill>
            <a:ln w="9525">
              <a:noFill/>
              <a:miter lim="800000"/>
              <a:headEnd/>
              <a:tailEnd/>
            </a:ln>
          </p:spPr>
          <p:txBody>
            <a:bodyPr/>
            <a:lstStyle/>
            <a:p>
              <a:endParaRPr lang="en-US"/>
            </a:p>
          </p:txBody>
        </p:sp>
        <p:sp>
          <p:nvSpPr>
            <p:cNvPr id="43069" name="Rectangle 61"/>
            <p:cNvSpPr>
              <a:spLocks noChangeArrowheads="1"/>
            </p:cNvSpPr>
            <p:nvPr/>
          </p:nvSpPr>
          <p:spPr bwMode="auto">
            <a:xfrm>
              <a:off x="144" y="1920"/>
              <a:ext cx="3623" cy="2256"/>
            </a:xfrm>
            <a:prstGeom prst="rect">
              <a:avLst/>
            </a:prstGeom>
            <a:solidFill>
              <a:srgbClr val="C0C0C0"/>
            </a:solidFill>
            <a:ln w="9525">
              <a:noFill/>
              <a:miter lim="800000"/>
              <a:headEnd/>
              <a:tailEnd/>
            </a:ln>
          </p:spPr>
          <p:txBody>
            <a:bodyPr/>
            <a:lstStyle/>
            <a:p>
              <a:endParaRPr lang="en-US"/>
            </a:p>
          </p:txBody>
        </p:sp>
        <p:sp>
          <p:nvSpPr>
            <p:cNvPr id="43070" name="Rectangle 62"/>
            <p:cNvSpPr>
              <a:spLocks noChangeArrowheads="1"/>
            </p:cNvSpPr>
            <p:nvPr/>
          </p:nvSpPr>
          <p:spPr bwMode="auto">
            <a:xfrm>
              <a:off x="686" y="2254"/>
              <a:ext cx="2386" cy="1589"/>
            </a:xfrm>
            <a:prstGeom prst="rect">
              <a:avLst/>
            </a:prstGeom>
            <a:noFill/>
            <a:ln w="9525">
              <a:noFill/>
              <a:miter lim="800000"/>
              <a:headEnd/>
              <a:tailEnd/>
            </a:ln>
          </p:spPr>
          <p:txBody>
            <a:bodyPr/>
            <a:lstStyle/>
            <a:p>
              <a:endParaRPr lang="en-US"/>
            </a:p>
          </p:txBody>
        </p:sp>
        <p:sp>
          <p:nvSpPr>
            <p:cNvPr id="43071" name="Line 63"/>
            <p:cNvSpPr>
              <a:spLocks noChangeShapeType="1"/>
            </p:cNvSpPr>
            <p:nvPr/>
          </p:nvSpPr>
          <p:spPr bwMode="auto">
            <a:xfrm>
              <a:off x="686" y="2254"/>
              <a:ext cx="1" cy="1587"/>
            </a:xfrm>
            <a:prstGeom prst="line">
              <a:avLst/>
            </a:prstGeom>
            <a:noFill/>
            <a:ln w="12700">
              <a:solidFill>
                <a:srgbClr val="000080"/>
              </a:solidFill>
              <a:round/>
              <a:headEnd/>
              <a:tailEnd/>
            </a:ln>
          </p:spPr>
          <p:txBody>
            <a:bodyPr/>
            <a:lstStyle/>
            <a:p>
              <a:endParaRPr lang="en-US"/>
            </a:p>
          </p:txBody>
        </p:sp>
        <p:sp>
          <p:nvSpPr>
            <p:cNvPr id="43072" name="Line 64"/>
            <p:cNvSpPr>
              <a:spLocks noChangeShapeType="1"/>
            </p:cNvSpPr>
            <p:nvPr/>
          </p:nvSpPr>
          <p:spPr bwMode="auto">
            <a:xfrm>
              <a:off x="686" y="3841"/>
              <a:ext cx="2384" cy="1"/>
            </a:xfrm>
            <a:prstGeom prst="line">
              <a:avLst/>
            </a:prstGeom>
            <a:noFill/>
            <a:ln w="12700">
              <a:solidFill>
                <a:srgbClr val="000080"/>
              </a:solidFill>
              <a:round/>
              <a:headEnd/>
              <a:tailEnd/>
            </a:ln>
          </p:spPr>
          <p:txBody>
            <a:bodyPr/>
            <a:lstStyle/>
            <a:p>
              <a:endParaRPr lang="en-US"/>
            </a:p>
          </p:txBody>
        </p:sp>
        <p:sp>
          <p:nvSpPr>
            <p:cNvPr id="43073" name="Line 65"/>
            <p:cNvSpPr>
              <a:spLocks noChangeShapeType="1"/>
            </p:cNvSpPr>
            <p:nvPr/>
          </p:nvSpPr>
          <p:spPr bwMode="auto">
            <a:xfrm flipV="1">
              <a:off x="3070" y="2254"/>
              <a:ext cx="0" cy="1587"/>
            </a:xfrm>
            <a:prstGeom prst="line">
              <a:avLst/>
            </a:prstGeom>
            <a:noFill/>
            <a:ln w="12700">
              <a:solidFill>
                <a:srgbClr val="000080"/>
              </a:solidFill>
              <a:round/>
              <a:headEnd/>
              <a:tailEnd/>
            </a:ln>
          </p:spPr>
          <p:txBody>
            <a:bodyPr/>
            <a:lstStyle/>
            <a:p>
              <a:endParaRPr lang="en-US"/>
            </a:p>
          </p:txBody>
        </p:sp>
        <p:sp>
          <p:nvSpPr>
            <p:cNvPr id="43074" name="Line 66"/>
            <p:cNvSpPr>
              <a:spLocks noChangeShapeType="1"/>
            </p:cNvSpPr>
            <p:nvPr/>
          </p:nvSpPr>
          <p:spPr bwMode="auto">
            <a:xfrm flipH="1">
              <a:off x="686" y="2254"/>
              <a:ext cx="2384" cy="0"/>
            </a:xfrm>
            <a:prstGeom prst="line">
              <a:avLst/>
            </a:prstGeom>
            <a:noFill/>
            <a:ln w="12700">
              <a:solidFill>
                <a:srgbClr val="000080"/>
              </a:solidFill>
              <a:round/>
              <a:headEnd/>
              <a:tailEnd/>
            </a:ln>
          </p:spPr>
          <p:txBody>
            <a:bodyPr/>
            <a:lstStyle/>
            <a:p>
              <a:endParaRPr lang="en-US"/>
            </a:p>
          </p:txBody>
        </p:sp>
        <p:sp>
          <p:nvSpPr>
            <p:cNvPr id="43075" name="Line 67"/>
            <p:cNvSpPr>
              <a:spLocks noChangeShapeType="1"/>
            </p:cNvSpPr>
            <p:nvPr/>
          </p:nvSpPr>
          <p:spPr bwMode="auto">
            <a:xfrm>
              <a:off x="658" y="3841"/>
              <a:ext cx="28" cy="1"/>
            </a:xfrm>
            <a:prstGeom prst="line">
              <a:avLst/>
            </a:prstGeom>
            <a:noFill/>
            <a:ln w="12700">
              <a:solidFill>
                <a:srgbClr val="000080"/>
              </a:solidFill>
              <a:round/>
              <a:headEnd/>
              <a:tailEnd/>
            </a:ln>
          </p:spPr>
          <p:txBody>
            <a:bodyPr/>
            <a:lstStyle/>
            <a:p>
              <a:endParaRPr lang="en-US"/>
            </a:p>
          </p:txBody>
        </p:sp>
        <p:sp>
          <p:nvSpPr>
            <p:cNvPr id="43076" name="Rectangle 68"/>
            <p:cNvSpPr>
              <a:spLocks noChangeArrowheads="1"/>
            </p:cNvSpPr>
            <p:nvPr/>
          </p:nvSpPr>
          <p:spPr bwMode="auto">
            <a:xfrm>
              <a:off x="453" y="3801"/>
              <a:ext cx="186" cy="144"/>
            </a:xfrm>
            <a:prstGeom prst="rect">
              <a:avLst/>
            </a:prstGeom>
            <a:noFill/>
            <a:ln w="9525">
              <a:noFill/>
              <a:miter lim="800000"/>
              <a:headEnd/>
              <a:tailEnd/>
            </a:ln>
          </p:spPr>
          <p:txBody>
            <a:bodyPr wrap="none" lIns="0" tIns="0" rIns="0" bIns="0">
              <a:spAutoFit/>
            </a:bodyPr>
            <a:lstStyle/>
            <a:p>
              <a:r>
                <a:rPr lang="en-US" sz="1300">
                  <a:solidFill>
                    <a:srgbClr val="800000"/>
                  </a:solidFill>
                </a:rPr>
                <a:t>500</a:t>
              </a:r>
              <a:r>
                <a:rPr lang="en-US" sz="1500">
                  <a:solidFill>
                    <a:srgbClr val="800000"/>
                  </a:solidFill>
                </a:rPr>
                <a:t> </a:t>
              </a:r>
              <a:endParaRPr lang="en-US"/>
            </a:p>
          </p:txBody>
        </p:sp>
        <p:sp>
          <p:nvSpPr>
            <p:cNvPr id="43077" name="Line 69"/>
            <p:cNvSpPr>
              <a:spLocks noChangeShapeType="1"/>
            </p:cNvSpPr>
            <p:nvPr/>
          </p:nvSpPr>
          <p:spPr bwMode="auto">
            <a:xfrm>
              <a:off x="673" y="3682"/>
              <a:ext cx="13" cy="1"/>
            </a:xfrm>
            <a:prstGeom prst="line">
              <a:avLst/>
            </a:prstGeom>
            <a:noFill/>
            <a:ln w="12700">
              <a:solidFill>
                <a:srgbClr val="000080"/>
              </a:solidFill>
              <a:prstDash val="sysDot"/>
              <a:round/>
              <a:headEnd/>
              <a:tailEnd/>
            </a:ln>
          </p:spPr>
          <p:txBody>
            <a:bodyPr/>
            <a:lstStyle/>
            <a:p>
              <a:endParaRPr lang="en-US"/>
            </a:p>
          </p:txBody>
        </p:sp>
        <p:sp>
          <p:nvSpPr>
            <p:cNvPr id="43078" name="Line 70"/>
            <p:cNvSpPr>
              <a:spLocks noChangeShapeType="1"/>
            </p:cNvSpPr>
            <p:nvPr/>
          </p:nvSpPr>
          <p:spPr bwMode="auto">
            <a:xfrm>
              <a:off x="686" y="3682"/>
              <a:ext cx="2384" cy="1"/>
            </a:xfrm>
            <a:prstGeom prst="line">
              <a:avLst/>
            </a:prstGeom>
            <a:noFill/>
            <a:ln w="9525">
              <a:noFill/>
              <a:round/>
              <a:headEnd/>
              <a:tailEnd/>
            </a:ln>
          </p:spPr>
          <p:txBody>
            <a:bodyPr/>
            <a:lstStyle/>
            <a:p>
              <a:endParaRPr lang="en-US"/>
            </a:p>
          </p:txBody>
        </p:sp>
        <p:sp>
          <p:nvSpPr>
            <p:cNvPr id="43079" name="Line 71"/>
            <p:cNvSpPr>
              <a:spLocks noChangeShapeType="1"/>
            </p:cNvSpPr>
            <p:nvPr/>
          </p:nvSpPr>
          <p:spPr bwMode="auto">
            <a:xfrm>
              <a:off x="658" y="3524"/>
              <a:ext cx="28" cy="1"/>
            </a:xfrm>
            <a:prstGeom prst="line">
              <a:avLst/>
            </a:prstGeom>
            <a:noFill/>
            <a:ln w="12700">
              <a:solidFill>
                <a:srgbClr val="000080"/>
              </a:solidFill>
              <a:round/>
              <a:headEnd/>
              <a:tailEnd/>
            </a:ln>
          </p:spPr>
          <p:txBody>
            <a:bodyPr/>
            <a:lstStyle/>
            <a:p>
              <a:endParaRPr lang="en-US"/>
            </a:p>
          </p:txBody>
        </p:sp>
        <p:sp>
          <p:nvSpPr>
            <p:cNvPr id="43080" name="Line 72"/>
            <p:cNvSpPr>
              <a:spLocks noChangeShapeType="1"/>
            </p:cNvSpPr>
            <p:nvPr/>
          </p:nvSpPr>
          <p:spPr bwMode="auto">
            <a:xfrm>
              <a:off x="686" y="3524"/>
              <a:ext cx="2384" cy="1"/>
            </a:xfrm>
            <a:prstGeom prst="line">
              <a:avLst/>
            </a:prstGeom>
            <a:noFill/>
            <a:ln w="12700">
              <a:solidFill>
                <a:srgbClr val="000080"/>
              </a:solidFill>
              <a:prstDash val="sysDot"/>
              <a:round/>
              <a:headEnd/>
              <a:tailEnd/>
            </a:ln>
          </p:spPr>
          <p:txBody>
            <a:bodyPr/>
            <a:lstStyle/>
            <a:p>
              <a:endParaRPr lang="en-US"/>
            </a:p>
          </p:txBody>
        </p:sp>
        <p:sp>
          <p:nvSpPr>
            <p:cNvPr id="43081" name="Rectangle 73"/>
            <p:cNvSpPr>
              <a:spLocks noChangeArrowheads="1"/>
            </p:cNvSpPr>
            <p:nvPr/>
          </p:nvSpPr>
          <p:spPr bwMode="auto">
            <a:xfrm>
              <a:off x="413" y="3484"/>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1000</a:t>
              </a:r>
              <a:r>
                <a:rPr lang="en-US" sz="1500">
                  <a:solidFill>
                    <a:srgbClr val="800000"/>
                  </a:solidFill>
                </a:rPr>
                <a:t> </a:t>
              </a:r>
              <a:endParaRPr lang="en-US"/>
            </a:p>
          </p:txBody>
        </p:sp>
        <p:sp>
          <p:nvSpPr>
            <p:cNvPr id="43082" name="Line 74"/>
            <p:cNvSpPr>
              <a:spLocks noChangeShapeType="1"/>
            </p:cNvSpPr>
            <p:nvPr/>
          </p:nvSpPr>
          <p:spPr bwMode="auto">
            <a:xfrm>
              <a:off x="673" y="3365"/>
              <a:ext cx="13" cy="1"/>
            </a:xfrm>
            <a:prstGeom prst="line">
              <a:avLst/>
            </a:prstGeom>
            <a:noFill/>
            <a:ln w="12700">
              <a:solidFill>
                <a:srgbClr val="000080"/>
              </a:solidFill>
              <a:prstDash val="sysDot"/>
              <a:round/>
              <a:headEnd/>
              <a:tailEnd/>
            </a:ln>
          </p:spPr>
          <p:txBody>
            <a:bodyPr/>
            <a:lstStyle/>
            <a:p>
              <a:endParaRPr lang="en-US"/>
            </a:p>
          </p:txBody>
        </p:sp>
        <p:sp>
          <p:nvSpPr>
            <p:cNvPr id="43083" name="Line 75"/>
            <p:cNvSpPr>
              <a:spLocks noChangeShapeType="1"/>
            </p:cNvSpPr>
            <p:nvPr/>
          </p:nvSpPr>
          <p:spPr bwMode="auto">
            <a:xfrm>
              <a:off x="686" y="3365"/>
              <a:ext cx="2384" cy="1"/>
            </a:xfrm>
            <a:prstGeom prst="line">
              <a:avLst/>
            </a:prstGeom>
            <a:noFill/>
            <a:ln w="9525">
              <a:noFill/>
              <a:round/>
              <a:headEnd/>
              <a:tailEnd/>
            </a:ln>
          </p:spPr>
          <p:txBody>
            <a:bodyPr/>
            <a:lstStyle/>
            <a:p>
              <a:endParaRPr lang="en-US"/>
            </a:p>
          </p:txBody>
        </p:sp>
        <p:sp>
          <p:nvSpPr>
            <p:cNvPr id="43084" name="Line 76"/>
            <p:cNvSpPr>
              <a:spLocks noChangeShapeType="1"/>
            </p:cNvSpPr>
            <p:nvPr/>
          </p:nvSpPr>
          <p:spPr bwMode="auto">
            <a:xfrm>
              <a:off x="658" y="3206"/>
              <a:ext cx="28" cy="1"/>
            </a:xfrm>
            <a:prstGeom prst="line">
              <a:avLst/>
            </a:prstGeom>
            <a:noFill/>
            <a:ln w="12700">
              <a:solidFill>
                <a:srgbClr val="000080"/>
              </a:solidFill>
              <a:round/>
              <a:headEnd/>
              <a:tailEnd/>
            </a:ln>
          </p:spPr>
          <p:txBody>
            <a:bodyPr/>
            <a:lstStyle/>
            <a:p>
              <a:endParaRPr lang="en-US"/>
            </a:p>
          </p:txBody>
        </p:sp>
        <p:sp>
          <p:nvSpPr>
            <p:cNvPr id="43085" name="Line 77"/>
            <p:cNvSpPr>
              <a:spLocks noChangeShapeType="1"/>
            </p:cNvSpPr>
            <p:nvPr/>
          </p:nvSpPr>
          <p:spPr bwMode="auto">
            <a:xfrm>
              <a:off x="686" y="3206"/>
              <a:ext cx="2384" cy="1"/>
            </a:xfrm>
            <a:prstGeom prst="line">
              <a:avLst/>
            </a:prstGeom>
            <a:noFill/>
            <a:ln w="12700">
              <a:solidFill>
                <a:srgbClr val="000080"/>
              </a:solidFill>
              <a:prstDash val="sysDot"/>
              <a:round/>
              <a:headEnd/>
              <a:tailEnd/>
            </a:ln>
          </p:spPr>
          <p:txBody>
            <a:bodyPr/>
            <a:lstStyle/>
            <a:p>
              <a:endParaRPr lang="en-US"/>
            </a:p>
          </p:txBody>
        </p:sp>
        <p:sp>
          <p:nvSpPr>
            <p:cNvPr id="43086" name="Rectangle 78"/>
            <p:cNvSpPr>
              <a:spLocks noChangeArrowheads="1"/>
            </p:cNvSpPr>
            <p:nvPr/>
          </p:nvSpPr>
          <p:spPr bwMode="auto">
            <a:xfrm>
              <a:off x="413" y="3166"/>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1500</a:t>
              </a:r>
              <a:r>
                <a:rPr lang="en-US" sz="1500">
                  <a:solidFill>
                    <a:srgbClr val="800000"/>
                  </a:solidFill>
                </a:rPr>
                <a:t> </a:t>
              </a:r>
              <a:endParaRPr lang="en-US"/>
            </a:p>
          </p:txBody>
        </p:sp>
        <p:sp>
          <p:nvSpPr>
            <p:cNvPr id="43087" name="Line 79"/>
            <p:cNvSpPr>
              <a:spLocks noChangeShapeType="1"/>
            </p:cNvSpPr>
            <p:nvPr/>
          </p:nvSpPr>
          <p:spPr bwMode="auto">
            <a:xfrm>
              <a:off x="673" y="3048"/>
              <a:ext cx="13" cy="1"/>
            </a:xfrm>
            <a:prstGeom prst="line">
              <a:avLst/>
            </a:prstGeom>
            <a:noFill/>
            <a:ln w="12700">
              <a:solidFill>
                <a:srgbClr val="000080"/>
              </a:solidFill>
              <a:prstDash val="sysDot"/>
              <a:round/>
              <a:headEnd/>
              <a:tailEnd/>
            </a:ln>
          </p:spPr>
          <p:txBody>
            <a:bodyPr/>
            <a:lstStyle/>
            <a:p>
              <a:endParaRPr lang="en-US"/>
            </a:p>
          </p:txBody>
        </p:sp>
        <p:sp>
          <p:nvSpPr>
            <p:cNvPr id="43088" name="Line 80"/>
            <p:cNvSpPr>
              <a:spLocks noChangeShapeType="1"/>
            </p:cNvSpPr>
            <p:nvPr/>
          </p:nvSpPr>
          <p:spPr bwMode="auto">
            <a:xfrm>
              <a:off x="686" y="3048"/>
              <a:ext cx="2384" cy="1"/>
            </a:xfrm>
            <a:prstGeom prst="line">
              <a:avLst/>
            </a:prstGeom>
            <a:noFill/>
            <a:ln w="9525">
              <a:noFill/>
              <a:round/>
              <a:headEnd/>
              <a:tailEnd/>
            </a:ln>
          </p:spPr>
          <p:txBody>
            <a:bodyPr/>
            <a:lstStyle/>
            <a:p>
              <a:endParaRPr lang="en-US"/>
            </a:p>
          </p:txBody>
        </p:sp>
        <p:sp>
          <p:nvSpPr>
            <p:cNvPr id="43089" name="Line 81"/>
            <p:cNvSpPr>
              <a:spLocks noChangeShapeType="1"/>
            </p:cNvSpPr>
            <p:nvPr/>
          </p:nvSpPr>
          <p:spPr bwMode="auto">
            <a:xfrm>
              <a:off x="658" y="2889"/>
              <a:ext cx="28" cy="0"/>
            </a:xfrm>
            <a:prstGeom prst="line">
              <a:avLst/>
            </a:prstGeom>
            <a:noFill/>
            <a:ln w="12700">
              <a:solidFill>
                <a:srgbClr val="000080"/>
              </a:solidFill>
              <a:round/>
              <a:headEnd/>
              <a:tailEnd/>
            </a:ln>
          </p:spPr>
          <p:txBody>
            <a:bodyPr/>
            <a:lstStyle/>
            <a:p>
              <a:endParaRPr lang="en-US"/>
            </a:p>
          </p:txBody>
        </p:sp>
        <p:sp>
          <p:nvSpPr>
            <p:cNvPr id="43090" name="Line 82"/>
            <p:cNvSpPr>
              <a:spLocks noChangeShapeType="1"/>
            </p:cNvSpPr>
            <p:nvPr/>
          </p:nvSpPr>
          <p:spPr bwMode="auto">
            <a:xfrm>
              <a:off x="686" y="2889"/>
              <a:ext cx="2384" cy="0"/>
            </a:xfrm>
            <a:prstGeom prst="line">
              <a:avLst/>
            </a:prstGeom>
            <a:noFill/>
            <a:ln w="12700">
              <a:solidFill>
                <a:srgbClr val="000080"/>
              </a:solidFill>
              <a:prstDash val="sysDot"/>
              <a:round/>
              <a:headEnd/>
              <a:tailEnd/>
            </a:ln>
          </p:spPr>
          <p:txBody>
            <a:bodyPr/>
            <a:lstStyle/>
            <a:p>
              <a:endParaRPr lang="en-US"/>
            </a:p>
          </p:txBody>
        </p:sp>
        <p:sp>
          <p:nvSpPr>
            <p:cNvPr id="43091" name="Rectangle 83"/>
            <p:cNvSpPr>
              <a:spLocks noChangeArrowheads="1"/>
            </p:cNvSpPr>
            <p:nvPr/>
          </p:nvSpPr>
          <p:spPr bwMode="auto">
            <a:xfrm>
              <a:off x="413" y="2848"/>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2000</a:t>
              </a:r>
              <a:r>
                <a:rPr lang="en-US" sz="1500">
                  <a:solidFill>
                    <a:srgbClr val="800000"/>
                  </a:solidFill>
                </a:rPr>
                <a:t> </a:t>
              </a:r>
              <a:endParaRPr lang="en-US"/>
            </a:p>
          </p:txBody>
        </p:sp>
        <p:sp>
          <p:nvSpPr>
            <p:cNvPr id="43092" name="Line 84"/>
            <p:cNvSpPr>
              <a:spLocks noChangeShapeType="1"/>
            </p:cNvSpPr>
            <p:nvPr/>
          </p:nvSpPr>
          <p:spPr bwMode="auto">
            <a:xfrm>
              <a:off x="673" y="2730"/>
              <a:ext cx="13" cy="0"/>
            </a:xfrm>
            <a:prstGeom prst="line">
              <a:avLst/>
            </a:prstGeom>
            <a:noFill/>
            <a:ln w="12700">
              <a:solidFill>
                <a:srgbClr val="000080"/>
              </a:solidFill>
              <a:prstDash val="sysDot"/>
              <a:round/>
              <a:headEnd/>
              <a:tailEnd/>
            </a:ln>
          </p:spPr>
          <p:txBody>
            <a:bodyPr/>
            <a:lstStyle/>
            <a:p>
              <a:endParaRPr lang="en-US"/>
            </a:p>
          </p:txBody>
        </p:sp>
        <p:sp>
          <p:nvSpPr>
            <p:cNvPr id="43093" name="Line 85"/>
            <p:cNvSpPr>
              <a:spLocks noChangeShapeType="1"/>
            </p:cNvSpPr>
            <p:nvPr/>
          </p:nvSpPr>
          <p:spPr bwMode="auto">
            <a:xfrm>
              <a:off x="686" y="2730"/>
              <a:ext cx="2384" cy="0"/>
            </a:xfrm>
            <a:prstGeom prst="line">
              <a:avLst/>
            </a:prstGeom>
            <a:noFill/>
            <a:ln w="9525">
              <a:noFill/>
              <a:round/>
              <a:headEnd/>
              <a:tailEnd/>
            </a:ln>
          </p:spPr>
          <p:txBody>
            <a:bodyPr/>
            <a:lstStyle/>
            <a:p>
              <a:endParaRPr lang="en-US"/>
            </a:p>
          </p:txBody>
        </p:sp>
        <p:sp>
          <p:nvSpPr>
            <p:cNvPr id="43094" name="Line 86"/>
            <p:cNvSpPr>
              <a:spLocks noChangeShapeType="1"/>
            </p:cNvSpPr>
            <p:nvPr/>
          </p:nvSpPr>
          <p:spPr bwMode="auto">
            <a:xfrm>
              <a:off x="658" y="2571"/>
              <a:ext cx="28" cy="0"/>
            </a:xfrm>
            <a:prstGeom prst="line">
              <a:avLst/>
            </a:prstGeom>
            <a:noFill/>
            <a:ln w="12700">
              <a:solidFill>
                <a:srgbClr val="000080"/>
              </a:solidFill>
              <a:round/>
              <a:headEnd/>
              <a:tailEnd/>
            </a:ln>
          </p:spPr>
          <p:txBody>
            <a:bodyPr/>
            <a:lstStyle/>
            <a:p>
              <a:endParaRPr lang="en-US"/>
            </a:p>
          </p:txBody>
        </p:sp>
        <p:sp>
          <p:nvSpPr>
            <p:cNvPr id="43095" name="Line 87"/>
            <p:cNvSpPr>
              <a:spLocks noChangeShapeType="1"/>
            </p:cNvSpPr>
            <p:nvPr/>
          </p:nvSpPr>
          <p:spPr bwMode="auto">
            <a:xfrm>
              <a:off x="686" y="2571"/>
              <a:ext cx="2384" cy="0"/>
            </a:xfrm>
            <a:prstGeom prst="line">
              <a:avLst/>
            </a:prstGeom>
            <a:noFill/>
            <a:ln w="12700">
              <a:solidFill>
                <a:srgbClr val="000080"/>
              </a:solidFill>
              <a:prstDash val="sysDot"/>
              <a:round/>
              <a:headEnd/>
              <a:tailEnd/>
            </a:ln>
          </p:spPr>
          <p:txBody>
            <a:bodyPr/>
            <a:lstStyle/>
            <a:p>
              <a:endParaRPr lang="en-US"/>
            </a:p>
          </p:txBody>
        </p:sp>
        <p:sp>
          <p:nvSpPr>
            <p:cNvPr id="43096" name="Rectangle 88"/>
            <p:cNvSpPr>
              <a:spLocks noChangeArrowheads="1"/>
            </p:cNvSpPr>
            <p:nvPr/>
          </p:nvSpPr>
          <p:spPr bwMode="auto">
            <a:xfrm>
              <a:off x="413" y="2532"/>
              <a:ext cx="230" cy="144"/>
            </a:xfrm>
            <a:prstGeom prst="rect">
              <a:avLst/>
            </a:prstGeom>
            <a:noFill/>
            <a:ln w="9525">
              <a:noFill/>
              <a:miter lim="800000"/>
              <a:headEnd/>
              <a:tailEnd/>
            </a:ln>
          </p:spPr>
          <p:txBody>
            <a:bodyPr wrap="none" lIns="0" tIns="0" rIns="0" bIns="0">
              <a:spAutoFit/>
            </a:bodyPr>
            <a:lstStyle/>
            <a:p>
              <a:r>
                <a:rPr lang="en-US" sz="1300">
                  <a:solidFill>
                    <a:srgbClr val="800000"/>
                  </a:solidFill>
                </a:rPr>
                <a:t>2</a:t>
              </a:r>
              <a:r>
                <a:rPr lang="en-US" sz="1100">
                  <a:solidFill>
                    <a:srgbClr val="800000"/>
                  </a:solidFill>
                </a:rPr>
                <a:t>5</a:t>
              </a:r>
              <a:r>
                <a:rPr lang="en-US" sz="1300">
                  <a:solidFill>
                    <a:srgbClr val="800000"/>
                  </a:solidFill>
                </a:rPr>
                <a:t>00</a:t>
              </a:r>
              <a:r>
                <a:rPr lang="en-US" sz="1500">
                  <a:solidFill>
                    <a:srgbClr val="800000"/>
                  </a:solidFill>
                </a:rPr>
                <a:t> </a:t>
              </a:r>
              <a:endParaRPr lang="en-US"/>
            </a:p>
          </p:txBody>
        </p:sp>
        <p:sp>
          <p:nvSpPr>
            <p:cNvPr id="43097" name="Line 89"/>
            <p:cNvSpPr>
              <a:spLocks noChangeShapeType="1"/>
            </p:cNvSpPr>
            <p:nvPr/>
          </p:nvSpPr>
          <p:spPr bwMode="auto">
            <a:xfrm>
              <a:off x="673" y="2413"/>
              <a:ext cx="13" cy="0"/>
            </a:xfrm>
            <a:prstGeom prst="line">
              <a:avLst/>
            </a:prstGeom>
            <a:noFill/>
            <a:ln w="12700">
              <a:solidFill>
                <a:srgbClr val="000080"/>
              </a:solidFill>
              <a:prstDash val="sysDot"/>
              <a:round/>
              <a:headEnd/>
              <a:tailEnd/>
            </a:ln>
          </p:spPr>
          <p:txBody>
            <a:bodyPr/>
            <a:lstStyle/>
            <a:p>
              <a:endParaRPr lang="en-US"/>
            </a:p>
          </p:txBody>
        </p:sp>
        <p:sp>
          <p:nvSpPr>
            <p:cNvPr id="43098" name="Line 90"/>
            <p:cNvSpPr>
              <a:spLocks noChangeShapeType="1"/>
            </p:cNvSpPr>
            <p:nvPr/>
          </p:nvSpPr>
          <p:spPr bwMode="auto">
            <a:xfrm>
              <a:off x="686" y="2413"/>
              <a:ext cx="2384" cy="0"/>
            </a:xfrm>
            <a:prstGeom prst="line">
              <a:avLst/>
            </a:prstGeom>
            <a:noFill/>
            <a:ln w="9525">
              <a:noFill/>
              <a:round/>
              <a:headEnd/>
              <a:tailEnd/>
            </a:ln>
          </p:spPr>
          <p:txBody>
            <a:bodyPr/>
            <a:lstStyle/>
            <a:p>
              <a:endParaRPr lang="en-US"/>
            </a:p>
          </p:txBody>
        </p:sp>
        <p:sp>
          <p:nvSpPr>
            <p:cNvPr id="43099" name="Line 91"/>
            <p:cNvSpPr>
              <a:spLocks noChangeShapeType="1"/>
            </p:cNvSpPr>
            <p:nvPr/>
          </p:nvSpPr>
          <p:spPr bwMode="auto">
            <a:xfrm>
              <a:off x="658" y="2254"/>
              <a:ext cx="28" cy="0"/>
            </a:xfrm>
            <a:prstGeom prst="line">
              <a:avLst/>
            </a:prstGeom>
            <a:noFill/>
            <a:ln w="12700">
              <a:solidFill>
                <a:srgbClr val="000080"/>
              </a:solidFill>
              <a:round/>
              <a:headEnd/>
              <a:tailEnd/>
            </a:ln>
          </p:spPr>
          <p:txBody>
            <a:bodyPr/>
            <a:lstStyle/>
            <a:p>
              <a:endParaRPr lang="en-US"/>
            </a:p>
          </p:txBody>
        </p:sp>
        <p:sp>
          <p:nvSpPr>
            <p:cNvPr id="43100" name="Rectangle 92"/>
            <p:cNvSpPr>
              <a:spLocks noChangeArrowheads="1"/>
            </p:cNvSpPr>
            <p:nvPr/>
          </p:nvSpPr>
          <p:spPr bwMode="auto">
            <a:xfrm>
              <a:off x="413" y="2213"/>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3000</a:t>
              </a:r>
              <a:r>
                <a:rPr lang="en-US" sz="1500">
                  <a:solidFill>
                    <a:srgbClr val="800000"/>
                  </a:solidFill>
                </a:rPr>
                <a:t> </a:t>
              </a:r>
              <a:endParaRPr lang="en-US"/>
            </a:p>
          </p:txBody>
        </p:sp>
        <p:sp>
          <p:nvSpPr>
            <p:cNvPr id="43101" name="Rectangle 93"/>
            <p:cNvSpPr>
              <a:spLocks noChangeArrowheads="1"/>
            </p:cNvSpPr>
            <p:nvPr/>
          </p:nvSpPr>
          <p:spPr bwMode="auto">
            <a:xfrm rot="16200000">
              <a:off x="92" y="2836"/>
              <a:ext cx="439" cy="144"/>
            </a:xfrm>
            <a:prstGeom prst="rect">
              <a:avLst/>
            </a:prstGeom>
            <a:noFill/>
            <a:ln w="9525">
              <a:noFill/>
              <a:miter lim="800000"/>
              <a:headEnd/>
              <a:tailEnd/>
            </a:ln>
          </p:spPr>
          <p:txBody>
            <a:bodyPr wrap="none" lIns="0" tIns="0" rIns="0" bIns="0">
              <a:spAutoFit/>
            </a:bodyPr>
            <a:lstStyle/>
            <a:p>
              <a:r>
                <a:rPr lang="en-US" sz="1500">
                  <a:solidFill>
                    <a:srgbClr val="800000"/>
                  </a:solidFill>
                </a:rPr>
                <a:t>members</a:t>
              </a:r>
              <a:endParaRPr lang="en-US"/>
            </a:p>
          </p:txBody>
        </p:sp>
        <p:sp>
          <p:nvSpPr>
            <p:cNvPr id="43102" name="Line 94"/>
            <p:cNvSpPr>
              <a:spLocks noChangeShapeType="1"/>
            </p:cNvSpPr>
            <p:nvPr/>
          </p:nvSpPr>
          <p:spPr bwMode="auto">
            <a:xfrm flipV="1">
              <a:off x="805" y="3841"/>
              <a:ext cx="1" cy="24"/>
            </a:xfrm>
            <a:prstGeom prst="line">
              <a:avLst/>
            </a:prstGeom>
            <a:noFill/>
            <a:ln w="12700">
              <a:solidFill>
                <a:srgbClr val="000080"/>
              </a:solidFill>
              <a:round/>
              <a:headEnd/>
              <a:tailEnd/>
            </a:ln>
          </p:spPr>
          <p:txBody>
            <a:bodyPr/>
            <a:lstStyle/>
            <a:p>
              <a:endParaRPr lang="en-US"/>
            </a:p>
          </p:txBody>
        </p:sp>
        <p:sp>
          <p:nvSpPr>
            <p:cNvPr id="43103" name="Rectangle 95"/>
            <p:cNvSpPr>
              <a:spLocks noChangeArrowheads="1"/>
            </p:cNvSpPr>
            <p:nvPr/>
          </p:nvSpPr>
          <p:spPr bwMode="auto">
            <a:xfrm>
              <a:off x="691" y="3864"/>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1985</a:t>
              </a:r>
              <a:r>
                <a:rPr lang="en-US" sz="1500">
                  <a:solidFill>
                    <a:srgbClr val="800000"/>
                  </a:solidFill>
                </a:rPr>
                <a:t> </a:t>
              </a:r>
              <a:endParaRPr lang="en-US"/>
            </a:p>
          </p:txBody>
        </p:sp>
        <p:sp>
          <p:nvSpPr>
            <p:cNvPr id="43104" name="Line 96"/>
            <p:cNvSpPr>
              <a:spLocks noChangeShapeType="1"/>
            </p:cNvSpPr>
            <p:nvPr/>
          </p:nvSpPr>
          <p:spPr bwMode="auto">
            <a:xfrm flipV="1">
              <a:off x="1044" y="3841"/>
              <a:ext cx="1" cy="24"/>
            </a:xfrm>
            <a:prstGeom prst="line">
              <a:avLst/>
            </a:prstGeom>
            <a:noFill/>
            <a:ln w="12700">
              <a:solidFill>
                <a:srgbClr val="000080"/>
              </a:solidFill>
              <a:round/>
              <a:headEnd/>
              <a:tailEnd/>
            </a:ln>
          </p:spPr>
          <p:txBody>
            <a:bodyPr/>
            <a:lstStyle/>
            <a:p>
              <a:endParaRPr lang="en-US"/>
            </a:p>
          </p:txBody>
        </p:sp>
        <p:sp>
          <p:nvSpPr>
            <p:cNvPr id="43105" name="Rectangle 97"/>
            <p:cNvSpPr>
              <a:spLocks noChangeArrowheads="1"/>
            </p:cNvSpPr>
            <p:nvPr/>
          </p:nvSpPr>
          <p:spPr bwMode="auto">
            <a:xfrm>
              <a:off x="929" y="3864"/>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1986</a:t>
              </a:r>
              <a:r>
                <a:rPr lang="en-US" sz="1500">
                  <a:solidFill>
                    <a:srgbClr val="800000"/>
                  </a:solidFill>
                </a:rPr>
                <a:t> </a:t>
              </a:r>
              <a:endParaRPr lang="en-US"/>
            </a:p>
          </p:txBody>
        </p:sp>
        <p:sp>
          <p:nvSpPr>
            <p:cNvPr id="43106" name="Line 98"/>
            <p:cNvSpPr>
              <a:spLocks noChangeShapeType="1"/>
            </p:cNvSpPr>
            <p:nvPr/>
          </p:nvSpPr>
          <p:spPr bwMode="auto">
            <a:xfrm flipV="1">
              <a:off x="1282" y="3841"/>
              <a:ext cx="0" cy="24"/>
            </a:xfrm>
            <a:prstGeom prst="line">
              <a:avLst/>
            </a:prstGeom>
            <a:noFill/>
            <a:ln w="12700">
              <a:solidFill>
                <a:srgbClr val="000080"/>
              </a:solidFill>
              <a:round/>
              <a:headEnd/>
              <a:tailEnd/>
            </a:ln>
          </p:spPr>
          <p:txBody>
            <a:bodyPr/>
            <a:lstStyle/>
            <a:p>
              <a:endParaRPr lang="en-US"/>
            </a:p>
          </p:txBody>
        </p:sp>
        <p:sp>
          <p:nvSpPr>
            <p:cNvPr id="43107" name="Rectangle 99"/>
            <p:cNvSpPr>
              <a:spLocks noChangeArrowheads="1"/>
            </p:cNvSpPr>
            <p:nvPr/>
          </p:nvSpPr>
          <p:spPr bwMode="auto">
            <a:xfrm>
              <a:off x="1167" y="3864"/>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1987</a:t>
              </a:r>
              <a:r>
                <a:rPr lang="en-US" sz="1500">
                  <a:solidFill>
                    <a:srgbClr val="800000"/>
                  </a:solidFill>
                </a:rPr>
                <a:t> </a:t>
              </a:r>
              <a:endParaRPr lang="en-US"/>
            </a:p>
          </p:txBody>
        </p:sp>
        <p:sp>
          <p:nvSpPr>
            <p:cNvPr id="43108" name="Line 100"/>
            <p:cNvSpPr>
              <a:spLocks noChangeShapeType="1"/>
            </p:cNvSpPr>
            <p:nvPr/>
          </p:nvSpPr>
          <p:spPr bwMode="auto">
            <a:xfrm flipV="1">
              <a:off x="1521" y="3841"/>
              <a:ext cx="1" cy="24"/>
            </a:xfrm>
            <a:prstGeom prst="line">
              <a:avLst/>
            </a:prstGeom>
            <a:noFill/>
            <a:ln w="12700">
              <a:solidFill>
                <a:srgbClr val="000080"/>
              </a:solidFill>
              <a:round/>
              <a:headEnd/>
              <a:tailEnd/>
            </a:ln>
          </p:spPr>
          <p:txBody>
            <a:bodyPr/>
            <a:lstStyle/>
            <a:p>
              <a:endParaRPr lang="en-US"/>
            </a:p>
          </p:txBody>
        </p:sp>
        <p:sp>
          <p:nvSpPr>
            <p:cNvPr id="43109" name="Rectangle 101"/>
            <p:cNvSpPr>
              <a:spLocks noChangeArrowheads="1"/>
            </p:cNvSpPr>
            <p:nvPr/>
          </p:nvSpPr>
          <p:spPr bwMode="auto">
            <a:xfrm>
              <a:off x="1408" y="3864"/>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1988</a:t>
              </a:r>
              <a:r>
                <a:rPr lang="en-US" sz="1500">
                  <a:solidFill>
                    <a:srgbClr val="800000"/>
                  </a:solidFill>
                </a:rPr>
                <a:t> </a:t>
              </a:r>
              <a:endParaRPr lang="en-US"/>
            </a:p>
          </p:txBody>
        </p:sp>
        <p:sp>
          <p:nvSpPr>
            <p:cNvPr id="43110" name="Line 102"/>
            <p:cNvSpPr>
              <a:spLocks noChangeShapeType="1"/>
            </p:cNvSpPr>
            <p:nvPr/>
          </p:nvSpPr>
          <p:spPr bwMode="auto">
            <a:xfrm flipV="1">
              <a:off x="1758" y="3841"/>
              <a:ext cx="1" cy="24"/>
            </a:xfrm>
            <a:prstGeom prst="line">
              <a:avLst/>
            </a:prstGeom>
            <a:noFill/>
            <a:ln w="12700">
              <a:solidFill>
                <a:srgbClr val="000080"/>
              </a:solidFill>
              <a:round/>
              <a:headEnd/>
              <a:tailEnd/>
            </a:ln>
          </p:spPr>
          <p:txBody>
            <a:bodyPr/>
            <a:lstStyle/>
            <a:p>
              <a:endParaRPr lang="en-US"/>
            </a:p>
          </p:txBody>
        </p:sp>
        <p:sp>
          <p:nvSpPr>
            <p:cNvPr id="43111" name="Rectangle 103"/>
            <p:cNvSpPr>
              <a:spLocks noChangeArrowheads="1"/>
            </p:cNvSpPr>
            <p:nvPr/>
          </p:nvSpPr>
          <p:spPr bwMode="auto">
            <a:xfrm>
              <a:off x="1642" y="3864"/>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1989</a:t>
              </a:r>
              <a:r>
                <a:rPr lang="en-US" sz="1500">
                  <a:solidFill>
                    <a:srgbClr val="800000"/>
                  </a:solidFill>
                </a:rPr>
                <a:t> </a:t>
              </a:r>
              <a:endParaRPr lang="en-US"/>
            </a:p>
          </p:txBody>
        </p:sp>
        <p:sp>
          <p:nvSpPr>
            <p:cNvPr id="43112" name="Line 104"/>
            <p:cNvSpPr>
              <a:spLocks noChangeShapeType="1"/>
            </p:cNvSpPr>
            <p:nvPr/>
          </p:nvSpPr>
          <p:spPr bwMode="auto">
            <a:xfrm flipV="1">
              <a:off x="1997" y="3841"/>
              <a:ext cx="1" cy="24"/>
            </a:xfrm>
            <a:prstGeom prst="line">
              <a:avLst/>
            </a:prstGeom>
            <a:noFill/>
            <a:ln w="12700">
              <a:solidFill>
                <a:srgbClr val="000080"/>
              </a:solidFill>
              <a:round/>
              <a:headEnd/>
              <a:tailEnd/>
            </a:ln>
          </p:spPr>
          <p:txBody>
            <a:bodyPr/>
            <a:lstStyle/>
            <a:p>
              <a:endParaRPr lang="en-US"/>
            </a:p>
          </p:txBody>
        </p:sp>
        <p:sp>
          <p:nvSpPr>
            <p:cNvPr id="43113" name="Rectangle 105"/>
            <p:cNvSpPr>
              <a:spLocks noChangeArrowheads="1"/>
            </p:cNvSpPr>
            <p:nvPr/>
          </p:nvSpPr>
          <p:spPr bwMode="auto">
            <a:xfrm>
              <a:off x="1884" y="3864"/>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1990</a:t>
              </a:r>
              <a:r>
                <a:rPr lang="en-US" sz="1500">
                  <a:solidFill>
                    <a:srgbClr val="800000"/>
                  </a:solidFill>
                </a:rPr>
                <a:t> </a:t>
              </a:r>
              <a:endParaRPr lang="en-US"/>
            </a:p>
          </p:txBody>
        </p:sp>
        <p:sp>
          <p:nvSpPr>
            <p:cNvPr id="43114" name="Line 106"/>
            <p:cNvSpPr>
              <a:spLocks noChangeShapeType="1"/>
            </p:cNvSpPr>
            <p:nvPr/>
          </p:nvSpPr>
          <p:spPr bwMode="auto">
            <a:xfrm flipV="1">
              <a:off x="2237" y="3841"/>
              <a:ext cx="0" cy="24"/>
            </a:xfrm>
            <a:prstGeom prst="line">
              <a:avLst/>
            </a:prstGeom>
            <a:noFill/>
            <a:ln w="12700">
              <a:solidFill>
                <a:srgbClr val="000080"/>
              </a:solidFill>
              <a:round/>
              <a:headEnd/>
              <a:tailEnd/>
            </a:ln>
          </p:spPr>
          <p:txBody>
            <a:bodyPr/>
            <a:lstStyle/>
            <a:p>
              <a:endParaRPr lang="en-US"/>
            </a:p>
          </p:txBody>
        </p:sp>
        <p:sp>
          <p:nvSpPr>
            <p:cNvPr id="43115" name="Rectangle 107"/>
            <p:cNvSpPr>
              <a:spLocks noChangeArrowheads="1"/>
            </p:cNvSpPr>
            <p:nvPr/>
          </p:nvSpPr>
          <p:spPr bwMode="auto">
            <a:xfrm>
              <a:off x="2124" y="3864"/>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1991</a:t>
              </a:r>
              <a:r>
                <a:rPr lang="en-US" sz="1500">
                  <a:solidFill>
                    <a:srgbClr val="800000"/>
                  </a:solidFill>
                </a:rPr>
                <a:t> </a:t>
              </a:r>
              <a:endParaRPr lang="en-US"/>
            </a:p>
          </p:txBody>
        </p:sp>
        <p:sp>
          <p:nvSpPr>
            <p:cNvPr id="43116" name="Line 108"/>
            <p:cNvSpPr>
              <a:spLocks noChangeShapeType="1"/>
            </p:cNvSpPr>
            <p:nvPr/>
          </p:nvSpPr>
          <p:spPr bwMode="auto">
            <a:xfrm flipV="1">
              <a:off x="2474" y="3841"/>
              <a:ext cx="1" cy="24"/>
            </a:xfrm>
            <a:prstGeom prst="line">
              <a:avLst/>
            </a:prstGeom>
            <a:noFill/>
            <a:ln w="12700">
              <a:solidFill>
                <a:srgbClr val="000080"/>
              </a:solidFill>
              <a:round/>
              <a:headEnd/>
              <a:tailEnd/>
            </a:ln>
          </p:spPr>
          <p:txBody>
            <a:bodyPr/>
            <a:lstStyle/>
            <a:p>
              <a:endParaRPr lang="en-US"/>
            </a:p>
          </p:txBody>
        </p:sp>
        <p:sp>
          <p:nvSpPr>
            <p:cNvPr id="43117" name="Rectangle 109"/>
            <p:cNvSpPr>
              <a:spLocks noChangeArrowheads="1"/>
            </p:cNvSpPr>
            <p:nvPr/>
          </p:nvSpPr>
          <p:spPr bwMode="auto">
            <a:xfrm>
              <a:off x="2359" y="3864"/>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1992</a:t>
              </a:r>
              <a:r>
                <a:rPr lang="en-US" sz="1500">
                  <a:solidFill>
                    <a:srgbClr val="800000"/>
                  </a:solidFill>
                </a:rPr>
                <a:t> </a:t>
              </a:r>
              <a:endParaRPr lang="en-US"/>
            </a:p>
          </p:txBody>
        </p:sp>
        <p:sp>
          <p:nvSpPr>
            <p:cNvPr id="43118" name="Line 110"/>
            <p:cNvSpPr>
              <a:spLocks noChangeShapeType="1"/>
            </p:cNvSpPr>
            <p:nvPr/>
          </p:nvSpPr>
          <p:spPr bwMode="auto">
            <a:xfrm flipV="1">
              <a:off x="2713" y="3841"/>
              <a:ext cx="1" cy="24"/>
            </a:xfrm>
            <a:prstGeom prst="line">
              <a:avLst/>
            </a:prstGeom>
            <a:noFill/>
            <a:ln w="12700">
              <a:solidFill>
                <a:srgbClr val="000080"/>
              </a:solidFill>
              <a:round/>
              <a:headEnd/>
              <a:tailEnd/>
            </a:ln>
          </p:spPr>
          <p:txBody>
            <a:bodyPr/>
            <a:lstStyle/>
            <a:p>
              <a:endParaRPr lang="en-US"/>
            </a:p>
          </p:txBody>
        </p:sp>
        <p:sp>
          <p:nvSpPr>
            <p:cNvPr id="43119" name="Rectangle 111"/>
            <p:cNvSpPr>
              <a:spLocks noChangeArrowheads="1"/>
            </p:cNvSpPr>
            <p:nvPr/>
          </p:nvSpPr>
          <p:spPr bwMode="auto">
            <a:xfrm>
              <a:off x="2599" y="3864"/>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1993</a:t>
              </a:r>
              <a:r>
                <a:rPr lang="en-US" sz="1500">
                  <a:solidFill>
                    <a:srgbClr val="800000"/>
                  </a:solidFill>
                </a:rPr>
                <a:t> </a:t>
              </a:r>
              <a:endParaRPr lang="en-US"/>
            </a:p>
          </p:txBody>
        </p:sp>
        <p:sp>
          <p:nvSpPr>
            <p:cNvPr id="43120" name="Line 112"/>
            <p:cNvSpPr>
              <a:spLocks noChangeShapeType="1"/>
            </p:cNvSpPr>
            <p:nvPr/>
          </p:nvSpPr>
          <p:spPr bwMode="auto">
            <a:xfrm flipV="1">
              <a:off x="2950" y="3841"/>
              <a:ext cx="1" cy="24"/>
            </a:xfrm>
            <a:prstGeom prst="line">
              <a:avLst/>
            </a:prstGeom>
            <a:noFill/>
            <a:ln w="12700">
              <a:solidFill>
                <a:srgbClr val="000080"/>
              </a:solidFill>
              <a:round/>
              <a:headEnd/>
              <a:tailEnd/>
            </a:ln>
          </p:spPr>
          <p:txBody>
            <a:bodyPr/>
            <a:lstStyle/>
            <a:p>
              <a:endParaRPr lang="en-US"/>
            </a:p>
          </p:txBody>
        </p:sp>
        <p:sp>
          <p:nvSpPr>
            <p:cNvPr id="43121" name="Rectangle 113"/>
            <p:cNvSpPr>
              <a:spLocks noChangeArrowheads="1"/>
            </p:cNvSpPr>
            <p:nvPr/>
          </p:nvSpPr>
          <p:spPr bwMode="auto">
            <a:xfrm>
              <a:off x="2834" y="3864"/>
              <a:ext cx="238" cy="144"/>
            </a:xfrm>
            <a:prstGeom prst="rect">
              <a:avLst/>
            </a:prstGeom>
            <a:noFill/>
            <a:ln w="9525">
              <a:noFill/>
              <a:miter lim="800000"/>
              <a:headEnd/>
              <a:tailEnd/>
            </a:ln>
          </p:spPr>
          <p:txBody>
            <a:bodyPr wrap="none" lIns="0" tIns="0" rIns="0" bIns="0">
              <a:spAutoFit/>
            </a:bodyPr>
            <a:lstStyle/>
            <a:p>
              <a:r>
                <a:rPr lang="en-US" sz="1300">
                  <a:solidFill>
                    <a:srgbClr val="800000"/>
                  </a:solidFill>
                </a:rPr>
                <a:t>1994</a:t>
              </a:r>
              <a:r>
                <a:rPr lang="en-US" sz="1500">
                  <a:solidFill>
                    <a:srgbClr val="800000"/>
                  </a:solidFill>
                </a:rPr>
                <a:t> </a:t>
              </a:r>
              <a:endParaRPr lang="en-US"/>
            </a:p>
          </p:txBody>
        </p:sp>
        <p:sp>
          <p:nvSpPr>
            <p:cNvPr id="43122" name="Rectangle 114"/>
            <p:cNvSpPr>
              <a:spLocks noChangeArrowheads="1"/>
            </p:cNvSpPr>
            <p:nvPr/>
          </p:nvSpPr>
          <p:spPr bwMode="auto">
            <a:xfrm>
              <a:off x="1811" y="3944"/>
              <a:ext cx="206" cy="144"/>
            </a:xfrm>
            <a:prstGeom prst="rect">
              <a:avLst/>
            </a:prstGeom>
            <a:noFill/>
            <a:ln w="9525">
              <a:noFill/>
              <a:miter lim="800000"/>
              <a:headEnd/>
              <a:tailEnd/>
            </a:ln>
          </p:spPr>
          <p:txBody>
            <a:bodyPr wrap="none" lIns="0" tIns="0" rIns="0" bIns="0">
              <a:spAutoFit/>
            </a:bodyPr>
            <a:lstStyle/>
            <a:p>
              <a:r>
                <a:rPr lang="en-US" sz="1500">
                  <a:solidFill>
                    <a:srgbClr val="800000"/>
                  </a:solidFill>
                </a:rPr>
                <a:t>year</a:t>
              </a:r>
              <a:endParaRPr lang="en-US"/>
            </a:p>
          </p:txBody>
        </p:sp>
        <p:sp>
          <p:nvSpPr>
            <p:cNvPr id="43123" name="Line 115"/>
            <p:cNvSpPr>
              <a:spLocks noChangeShapeType="1"/>
            </p:cNvSpPr>
            <p:nvPr/>
          </p:nvSpPr>
          <p:spPr bwMode="auto">
            <a:xfrm>
              <a:off x="805" y="3713"/>
              <a:ext cx="237" cy="52"/>
            </a:xfrm>
            <a:prstGeom prst="line">
              <a:avLst/>
            </a:prstGeom>
            <a:noFill/>
            <a:ln w="12700">
              <a:solidFill>
                <a:srgbClr val="800000"/>
              </a:solidFill>
              <a:round/>
              <a:headEnd/>
              <a:tailEnd/>
            </a:ln>
          </p:spPr>
          <p:txBody>
            <a:bodyPr/>
            <a:lstStyle/>
            <a:p>
              <a:endParaRPr lang="en-US"/>
            </a:p>
          </p:txBody>
        </p:sp>
        <p:sp>
          <p:nvSpPr>
            <p:cNvPr id="43124" name="Arc 116"/>
            <p:cNvSpPr>
              <a:spLocks/>
            </p:cNvSpPr>
            <p:nvPr/>
          </p:nvSpPr>
          <p:spPr bwMode="auto">
            <a:xfrm>
              <a:off x="784" y="3700"/>
              <a:ext cx="39" cy="23"/>
            </a:xfrm>
            <a:custGeom>
              <a:avLst/>
              <a:gdLst>
                <a:gd name="G0" fmla="+- 21600 0 0"/>
                <a:gd name="G1" fmla="+- 21600 0 0"/>
                <a:gd name="G2" fmla="+- 21600 0 0"/>
                <a:gd name="T0" fmla="*/ 23061 w 43200"/>
                <a:gd name="T1" fmla="*/ 49 h 43200"/>
                <a:gd name="T2" fmla="*/ 23061 w 43200"/>
                <a:gd name="T3" fmla="*/ 49 h 43200"/>
                <a:gd name="T4" fmla="*/ 21600 w 43200"/>
                <a:gd name="T5" fmla="*/ 21600 h 43200"/>
              </a:gdLst>
              <a:ahLst/>
              <a:cxnLst>
                <a:cxn ang="0">
                  <a:pos x="T0" y="T1"/>
                </a:cxn>
                <a:cxn ang="0">
                  <a:pos x="T2" y="T3"/>
                </a:cxn>
                <a:cxn ang="0">
                  <a:pos x="T4" y="T5"/>
                </a:cxn>
              </a:cxnLst>
              <a:rect l="0" t="0" r="r" b="b"/>
              <a:pathLst>
                <a:path w="43200" h="43200" fill="none" extrusionOk="0">
                  <a:moveTo>
                    <a:pt x="23060" y="49"/>
                  </a:moveTo>
                </a:path>
                <a:path w="43200" h="43200" stroke="0" extrusionOk="0">
                  <a:moveTo>
                    <a:pt x="23060" y="49"/>
                  </a:moveTo>
                  <a:lnTo>
                    <a:pt x="21600" y="21600"/>
                  </a:lnTo>
                  <a:close/>
                </a:path>
              </a:pathLst>
            </a:custGeom>
            <a:noFill/>
            <a:ln w="0">
              <a:solidFill>
                <a:srgbClr val="800000"/>
              </a:solidFill>
              <a:round/>
              <a:headEnd/>
              <a:tailEnd/>
            </a:ln>
          </p:spPr>
          <p:txBody>
            <a:bodyPr/>
            <a:lstStyle/>
            <a:p>
              <a:endParaRPr lang="en-US"/>
            </a:p>
          </p:txBody>
        </p:sp>
        <p:sp>
          <p:nvSpPr>
            <p:cNvPr id="43125" name="Line 117"/>
            <p:cNvSpPr>
              <a:spLocks noChangeShapeType="1"/>
            </p:cNvSpPr>
            <p:nvPr/>
          </p:nvSpPr>
          <p:spPr bwMode="auto">
            <a:xfrm flipV="1">
              <a:off x="1042" y="3745"/>
              <a:ext cx="240" cy="20"/>
            </a:xfrm>
            <a:prstGeom prst="line">
              <a:avLst/>
            </a:prstGeom>
            <a:noFill/>
            <a:ln w="12700">
              <a:solidFill>
                <a:srgbClr val="800000"/>
              </a:solidFill>
              <a:round/>
              <a:headEnd/>
              <a:tailEnd/>
            </a:ln>
          </p:spPr>
          <p:txBody>
            <a:bodyPr/>
            <a:lstStyle/>
            <a:p>
              <a:endParaRPr lang="en-US"/>
            </a:p>
          </p:txBody>
        </p:sp>
        <p:sp>
          <p:nvSpPr>
            <p:cNvPr id="43126" name="Arc 118"/>
            <p:cNvSpPr>
              <a:spLocks/>
            </p:cNvSpPr>
            <p:nvPr/>
          </p:nvSpPr>
          <p:spPr bwMode="auto">
            <a:xfrm>
              <a:off x="1021" y="3752"/>
              <a:ext cx="40" cy="24"/>
            </a:xfrm>
            <a:custGeom>
              <a:avLst/>
              <a:gdLst>
                <a:gd name="G0" fmla="+- 21600 0 0"/>
                <a:gd name="G1" fmla="+- 21600 0 0"/>
                <a:gd name="G2" fmla="+- 21600 0 0"/>
                <a:gd name="T0" fmla="*/ 23061 w 43200"/>
                <a:gd name="T1" fmla="*/ 49 h 43200"/>
                <a:gd name="T2" fmla="*/ 23061 w 43200"/>
                <a:gd name="T3" fmla="*/ 49 h 43200"/>
                <a:gd name="T4" fmla="*/ 21600 w 43200"/>
                <a:gd name="T5" fmla="*/ 21600 h 43200"/>
              </a:gdLst>
              <a:ahLst/>
              <a:cxnLst>
                <a:cxn ang="0">
                  <a:pos x="T0" y="T1"/>
                </a:cxn>
                <a:cxn ang="0">
                  <a:pos x="T2" y="T3"/>
                </a:cxn>
                <a:cxn ang="0">
                  <a:pos x="T4" y="T5"/>
                </a:cxn>
              </a:cxnLst>
              <a:rect l="0" t="0" r="r" b="b"/>
              <a:pathLst>
                <a:path w="43200" h="43200" fill="none" extrusionOk="0">
                  <a:moveTo>
                    <a:pt x="23060" y="49"/>
                  </a:moveTo>
                </a:path>
                <a:path w="43200" h="43200" stroke="0" extrusionOk="0">
                  <a:moveTo>
                    <a:pt x="23060" y="49"/>
                  </a:moveTo>
                  <a:lnTo>
                    <a:pt x="21600" y="21600"/>
                  </a:lnTo>
                  <a:close/>
                </a:path>
              </a:pathLst>
            </a:custGeom>
            <a:noFill/>
            <a:ln w="0">
              <a:solidFill>
                <a:srgbClr val="800000"/>
              </a:solidFill>
              <a:round/>
              <a:headEnd/>
              <a:tailEnd/>
            </a:ln>
          </p:spPr>
          <p:txBody>
            <a:bodyPr/>
            <a:lstStyle/>
            <a:p>
              <a:endParaRPr lang="en-US"/>
            </a:p>
          </p:txBody>
        </p:sp>
        <p:sp>
          <p:nvSpPr>
            <p:cNvPr id="43127" name="Line 119"/>
            <p:cNvSpPr>
              <a:spLocks noChangeShapeType="1"/>
            </p:cNvSpPr>
            <p:nvPr/>
          </p:nvSpPr>
          <p:spPr bwMode="auto">
            <a:xfrm flipV="1">
              <a:off x="1282" y="3723"/>
              <a:ext cx="237" cy="22"/>
            </a:xfrm>
            <a:prstGeom prst="line">
              <a:avLst/>
            </a:prstGeom>
            <a:noFill/>
            <a:ln w="12700">
              <a:solidFill>
                <a:srgbClr val="800000"/>
              </a:solidFill>
              <a:round/>
              <a:headEnd/>
              <a:tailEnd/>
            </a:ln>
          </p:spPr>
          <p:txBody>
            <a:bodyPr/>
            <a:lstStyle/>
            <a:p>
              <a:endParaRPr lang="en-US"/>
            </a:p>
          </p:txBody>
        </p:sp>
        <p:sp>
          <p:nvSpPr>
            <p:cNvPr id="43128" name="Arc 120"/>
            <p:cNvSpPr>
              <a:spLocks/>
            </p:cNvSpPr>
            <p:nvPr/>
          </p:nvSpPr>
          <p:spPr bwMode="auto">
            <a:xfrm>
              <a:off x="1260" y="3731"/>
              <a:ext cx="40" cy="24"/>
            </a:xfrm>
            <a:custGeom>
              <a:avLst/>
              <a:gdLst>
                <a:gd name="G0" fmla="+- 21600 0 0"/>
                <a:gd name="G1" fmla="+- 21600 0 0"/>
                <a:gd name="G2" fmla="+- 21600 0 0"/>
                <a:gd name="T0" fmla="*/ 23028 w 43200"/>
                <a:gd name="T1" fmla="*/ 47 h 43200"/>
                <a:gd name="T2" fmla="*/ 23028 w 43200"/>
                <a:gd name="T3" fmla="*/ 47 h 43200"/>
                <a:gd name="T4" fmla="*/ 21600 w 43200"/>
                <a:gd name="T5" fmla="*/ 21600 h 43200"/>
              </a:gdLst>
              <a:ahLst/>
              <a:cxnLst>
                <a:cxn ang="0">
                  <a:pos x="T0" y="T1"/>
                </a:cxn>
                <a:cxn ang="0">
                  <a:pos x="T2" y="T3"/>
                </a:cxn>
                <a:cxn ang="0">
                  <a:pos x="T4" y="T5"/>
                </a:cxn>
              </a:cxnLst>
              <a:rect l="0" t="0" r="r" b="b"/>
              <a:pathLst>
                <a:path w="43200" h="43200" fill="none" extrusionOk="0">
                  <a:moveTo>
                    <a:pt x="23027" y="47"/>
                  </a:moveTo>
                </a:path>
                <a:path w="43200" h="43200" stroke="0" extrusionOk="0">
                  <a:moveTo>
                    <a:pt x="23027" y="47"/>
                  </a:moveTo>
                  <a:lnTo>
                    <a:pt x="21600" y="21600"/>
                  </a:lnTo>
                  <a:close/>
                </a:path>
              </a:pathLst>
            </a:custGeom>
            <a:noFill/>
            <a:ln w="0">
              <a:solidFill>
                <a:srgbClr val="800000"/>
              </a:solidFill>
              <a:round/>
              <a:headEnd/>
              <a:tailEnd/>
            </a:ln>
          </p:spPr>
          <p:txBody>
            <a:bodyPr/>
            <a:lstStyle/>
            <a:p>
              <a:endParaRPr lang="en-US"/>
            </a:p>
          </p:txBody>
        </p:sp>
        <p:sp>
          <p:nvSpPr>
            <p:cNvPr id="43129" name="Line 121"/>
            <p:cNvSpPr>
              <a:spLocks noChangeShapeType="1"/>
            </p:cNvSpPr>
            <p:nvPr/>
          </p:nvSpPr>
          <p:spPr bwMode="auto">
            <a:xfrm flipV="1">
              <a:off x="1519" y="3702"/>
              <a:ext cx="239" cy="21"/>
            </a:xfrm>
            <a:prstGeom prst="line">
              <a:avLst/>
            </a:prstGeom>
            <a:noFill/>
            <a:ln w="12700">
              <a:solidFill>
                <a:srgbClr val="800000"/>
              </a:solidFill>
              <a:round/>
              <a:headEnd/>
              <a:tailEnd/>
            </a:ln>
          </p:spPr>
          <p:txBody>
            <a:bodyPr/>
            <a:lstStyle/>
            <a:p>
              <a:endParaRPr lang="en-US"/>
            </a:p>
          </p:txBody>
        </p:sp>
        <p:sp>
          <p:nvSpPr>
            <p:cNvPr id="43130" name="Arc 122"/>
            <p:cNvSpPr>
              <a:spLocks/>
            </p:cNvSpPr>
            <p:nvPr/>
          </p:nvSpPr>
          <p:spPr bwMode="auto">
            <a:xfrm>
              <a:off x="1497" y="3710"/>
              <a:ext cx="40" cy="24"/>
            </a:xfrm>
            <a:custGeom>
              <a:avLst/>
              <a:gdLst>
                <a:gd name="G0" fmla="+- 21600 0 0"/>
                <a:gd name="G1" fmla="+- 21600 0 0"/>
                <a:gd name="G2" fmla="+- 21600 0 0"/>
                <a:gd name="T0" fmla="*/ 23028 w 43200"/>
                <a:gd name="T1" fmla="*/ 47 h 43200"/>
                <a:gd name="T2" fmla="*/ 23028 w 43200"/>
                <a:gd name="T3" fmla="*/ 47 h 43200"/>
                <a:gd name="T4" fmla="*/ 21600 w 43200"/>
                <a:gd name="T5" fmla="*/ 21600 h 43200"/>
              </a:gdLst>
              <a:ahLst/>
              <a:cxnLst>
                <a:cxn ang="0">
                  <a:pos x="T0" y="T1"/>
                </a:cxn>
                <a:cxn ang="0">
                  <a:pos x="T2" y="T3"/>
                </a:cxn>
                <a:cxn ang="0">
                  <a:pos x="T4" y="T5"/>
                </a:cxn>
              </a:cxnLst>
              <a:rect l="0" t="0" r="r" b="b"/>
              <a:pathLst>
                <a:path w="43200" h="43200" fill="none" extrusionOk="0">
                  <a:moveTo>
                    <a:pt x="23027" y="47"/>
                  </a:moveTo>
                </a:path>
                <a:path w="43200" h="43200" stroke="0" extrusionOk="0">
                  <a:moveTo>
                    <a:pt x="23027" y="47"/>
                  </a:moveTo>
                  <a:lnTo>
                    <a:pt x="21600" y="21600"/>
                  </a:lnTo>
                  <a:close/>
                </a:path>
              </a:pathLst>
            </a:custGeom>
            <a:noFill/>
            <a:ln w="0">
              <a:solidFill>
                <a:srgbClr val="800000"/>
              </a:solidFill>
              <a:round/>
              <a:headEnd/>
              <a:tailEnd/>
            </a:ln>
          </p:spPr>
          <p:txBody>
            <a:bodyPr/>
            <a:lstStyle/>
            <a:p>
              <a:endParaRPr lang="en-US"/>
            </a:p>
          </p:txBody>
        </p:sp>
        <p:sp>
          <p:nvSpPr>
            <p:cNvPr id="43131" name="Arc 123"/>
            <p:cNvSpPr>
              <a:spLocks/>
            </p:cNvSpPr>
            <p:nvPr/>
          </p:nvSpPr>
          <p:spPr bwMode="auto">
            <a:xfrm>
              <a:off x="1737" y="3689"/>
              <a:ext cx="39" cy="23"/>
            </a:xfrm>
            <a:custGeom>
              <a:avLst/>
              <a:gdLst>
                <a:gd name="G0" fmla="+- 21600 0 0"/>
                <a:gd name="G1" fmla="+- 21600 0 0"/>
                <a:gd name="G2" fmla="+- 21600 0 0"/>
                <a:gd name="T0" fmla="*/ 23061 w 43200"/>
                <a:gd name="T1" fmla="*/ 49 h 43200"/>
                <a:gd name="T2" fmla="*/ 23061 w 43200"/>
                <a:gd name="T3" fmla="*/ 49 h 43200"/>
                <a:gd name="T4" fmla="*/ 21600 w 43200"/>
                <a:gd name="T5" fmla="*/ 21600 h 43200"/>
              </a:gdLst>
              <a:ahLst/>
              <a:cxnLst>
                <a:cxn ang="0">
                  <a:pos x="T0" y="T1"/>
                </a:cxn>
                <a:cxn ang="0">
                  <a:pos x="T2" y="T3"/>
                </a:cxn>
                <a:cxn ang="0">
                  <a:pos x="T4" y="T5"/>
                </a:cxn>
              </a:cxnLst>
              <a:rect l="0" t="0" r="r" b="b"/>
              <a:pathLst>
                <a:path w="43200" h="43200" fill="none" extrusionOk="0">
                  <a:moveTo>
                    <a:pt x="23060" y="49"/>
                  </a:moveTo>
                </a:path>
                <a:path w="43200" h="43200" stroke="0" extrusionOk="0">
                  <a:moveTo>
                    <a:pt x="23060" y="49"/>
                  </a:moveTo>
                  <a:lnTo>
                    <a:pt x="21600" y="21600"/>
                  </a:lnTo>
                  <a:close/>
                </a:path>
              </a:pathLst>
            </a:custGeom>
            <a:noFill/>
            <a:ln w="0">
              <a:solidFill>
                <a:srgbClr val="800000"/>
              </a:solidFill>
              <a:round/>
              <a:headEnd/>
              <a:tailEnd/>
            </a:ln>
          </p:spPr>
          <p:txBody>
            <a:bodyPr/>
            <a:lstStyle/>
            <a:p>
              <a:endParaRPr lang="en-US"/>
            </a:p>
          </p:txBody>
        </p:sp>
        <p:sp>
          <p:nvSpPr>
            <p:cNvPr id="43132" name="Line 124"/>
            <p:cNvSpPr>
              <a:spLocks noChangeShapeType="1"/>
            </p:cNvSpPr>
            <p:nvPr/>
          </p:nvSpPr>
          <p:spPr bwMode="auto">
            <a:xfrm flipV="1">
              <a:off x="1758" y="3564"/>
              <a:ext cx="239" cy="138"/>
            </a:xfrm>
            <a:prstGeom prst="line">
              <a:avLst/>
            </a:prstGeom>
            <a:noFill/>
            <a:ln w="12700">
              <a:solidFill>
                <a:srgbClr val="0000FF"/>
              </a:solidFill>
              <a:round/>
              <a:headEnd/>
              <a:tailEnd/>
            </a:ln>
          </p:spPr>
          <p:txBody>
            <a:bodyPr/>
            <a:lstStyle/>
            <a:p>
              <a:endParaRPr lang="en-US"/>
            </a:p>
          </p:txBody>
        </p:sp>
        <p:sp>
          <p:nvSpPr>
            <p:cNvPr id="43133" name="Freeform 125"/>
            <p:cNvSpPr>
              <a:spLocks/>
            </p:cNvSpPr>
            <p:nvPr/>
          </p:nvSpPr>
          <p:spPr bwMode="auto">
            <a:xfrm>
              <a:off x="1737" y="3689"/>
              <a:ext cx="45" cy="28"/>
            </a:xfrm>
            <a:custGeom>
              <a:avLst/>
              <a:gdLst/>
              <a:ahLst/>
              <a:cxnLst>
                <a:cxn ang="0">
                  <a:pos x="0" y="25"/>
                </a:cxn>
                <a:cxn ang="0">
                  <a:pos x="12" y="0"/>
                </a:cxn>
                <a:cxn ang="0">
                  <a:pos x="25" y="25"/>
                </a:cxn>
                <a:cxn ang="0">
                  <a:pos x="0" y="25"/>
                </a:cxn>
              </a:cxnLst>
              <a:rect l="0" t="0" r="r" b="b"/>
              <a:pathLst>
                <a:path w="25" h="25">
                  <a:moveTo>
                    <a:pt x="0" y="25"/>
                  </a:moveTo>
                  <a:lnTo>
                    <a:pt x="12" y="0"/>
                  </a:lnTo>
                  <a:lnTo>
                    <a:pt x="25" y="25"/>
                  </a:lnTo>
                  <a:lnTo>
                    <a:pt x="0" y="25"/>
                  </a:lnTo>
                </a:path>
              </a:pathLst>
            </a:custGeom>
            <a:noFill/>
            <a:ln w="0">
              <a:solidFill>
                <a:srgbClr val="0000FF"/>
              </a:solidFill>
              <a:prstDash val="solid"/>
              <a:round/>
              <a:headEnd/>
              <a:tailEnd/>
            </a:ln>
          </p:spPr>
          <p:txBody>
            <a:bodyPr/>
            <a:lstStyle/>
            <a:p>
              <a:endParaRPr lang="en-US"/>
            </a:p>
          </p:txBody>
        </p:sp>
        <p:sp>
          <p:nvSpPr>
            <p:cNvPr id="43134" name="Line 126"/>
            <p:cNvSpPr>
              <a:spLocks noChangeShapeType="1"/>
            </p:cNvSpPr>
            <p:nvPr/>
          </p:nvSpPr>
          <p:spPr bwMode="auto">
            <a:xfrm flipV="1">
              <a:off x="1997" y="3387"/>
              <a:ext cx="238" cy="177"/>
            </a:xfrm>
            <a:prstGeom prst="line">
              <a:avLst/>
            </a:prstGeom>
            <a:noFill/>
            <a:ln w="12700">
              <a:solidFill>
                <a:srgbClr val="0000FF"/>
              </a:solidFill>
              <a:round/>
              <a:headEnd/>
              <a:tailEnd/>
            </a:ln>
          </p:spPr>
          <p:txBody>
            <a:bodyPr/>
            <a:lstStyle/>
            <a:p>
              <a:endParaRPr lang="en-US"/>
            </a:p>
          </p:txBody>
        </p:sp>
        <p:sp>
          <p:nvSpPr>
            <p:cNvPr id="43135" name="Freeform 127"/>
            <p:cNvSpPr>
              <a:spLocks/>
            </p:cNvSpPr>
            <p:nvPr/>
          </p:nvSpPr>
          <p:spPr bwMode="auto">
            <a:xfrm>
              <a:off x="1976" y="3551"/>
              <a:ext cx="45" cy="29"/>
            </a:xfrm>
            <a:custGeom>
              <a:avLst/>
              <a:gdLst/>
              <a:ahLst/>
              <a:cxnLst>
                <a:cxn ang="0">
                  <a:pos x="0" y="25"/>
                </a:cxn>
                <a:cxn ang="0">
                  <a:pos x="12" y="0"/>
                </a:cxn>
                <a:cxn ang="0">
                  <a:pos x="25" y="25"/>
                </a:cxn>
                <a:cxn ang="0">
                  <a:pos x="0" y="25"/>
                </a:cxn>
              </a:cxnLst>
              <a:rect l="0" t="0" r="r" b="b"/>
              <a:pathLst>
                <a:path w="25" h="25">
                  <a:moveTo>
                    <a:pt x="0" y="25"/>
                  </a:moveTo>
                  <a:lnTo>
                    <a:pt x="12" y="0"/>
                  </a:lnTo>
                  <a:lnTo>
                    <a:pt x="25" y="25"/>
                  </a:lnTo>
                  <a:lnTo>
                    <a:pt x="0" y="25"/>
                  </a:lnTo>
                </a:path>
              </a:pathLst>
            </a:custGeom>
            <a:noFill/>
            <a:ln w="0">
              <a:solidFill>
                <a:srgbClr val="0000FF"/>
              </a:solidFill>
              <a:prstDash val="solid"/>
              <a:round/>
              <a:headEnd/>
              <a:tailEnd/>
            </a:ln>
          </p:spPr>
          <p:txBody>
            <a:bodyPr/>
            <a:lstStyle/>
            <a:p>
              <a:endParaRPr lang="en-US"/>
            </a:p>
          </p:txBody>
        </p:sp>
        <p:sp>
          <p:nvSpPr>
            <p:cNvPr id="43136" name="Line 128"/>
            <p:cNvSpPr>
              <a:spLocks noChangeShapeType="1"/>
            </p:cNvSpPr>
            <p:nvPr/>
          </p:nvSpPr>
          <p:spPr bwMode="auto">
            <a:xfrm flipV="1">
              <a:off x="2235" y="3155"/>
              <a:ext cx="239" cy="232"/>
            </a:xfrm>
            <a:prstGeom prst="line">
              <a:avLst/>
            </a:prstGeom>
            <a:noFill/>
            <a:ln w="12700">
              <a:solidFill>
                <a:srgbClr val="0000FF"/>
              </a:solidFill>
              <a:round/>
              <a:headEnd/>
              <a:tailEnd/>
            </a:ln>
          </p:spPr>
          <p:txBody>
            <a:bodyPr/>
            <a:lstStyle/>
            <a:p>
              <a:endParaRPr lang="en-US"/>
            </a:p>
          </p:txBody>
        </p:sp>
        <p:sp>
          <p:nvSpPr>
            <p:cNvPr id="43137" name="Freeform 129"/>
            <p:cNvSpPr>
              <a:spLocks/>
            </p:cNvSpPr>
            <p:nvPr/>
          </p:nvSpPr>
          <p:spPr bwMode="auto">
            <a:xfrm>
              <a:off x="2213" y="3374"/>
              <a:ext cx="45" cy="28"/>
            </a:xfrm>
            <a:custGeom>
              <a:avLst/>
              <a:gdLst/>
              <a:ahLst/>
              <a:cxnLst>
                <a:cxn ang="0">
                  <a:pos x="0" y="25"/>
                </a:cxn>
                <a:cxn ang="0">
                  <a:pos x="12" y="0"/>
                </a:cxn>
                <a:cxn ang="0">
                  <a:pos x="25" y="25"/>
                </a:cxn>
                <a:cxn ang="0">
                  <a:pos x="0" y="25"/>
                </a:cxn>
              </a:cxnLst>
              <a:rect l="0" t="0" r="r" b="b"/>
              <a:pathLst>
                <a:path w="25" h="25">
                  <a:moveTo>
                    <a:pt x="0" y="25"/>
                  </a:moveTo>
                  <a:lnTo>
                    <a:pt x="12" y="0"/>
                  </a:lnTo>
                  <a:lnTo>
                    <a:pt x="25" y="25"/>
                  </a:lnTo>
                  <a:lnTo>
                    <a:pt x="0" y="25"/>
                  </a:lnTo>
                </a:path>
              </a:pathLst>
            </a:custGeom>
            <a:noFill/>
            <a:ln w="0">
              <a:solidFill>
                <a:srgbClr val="0000FF"/>
              </a:solidFill>
              <a:prstDash val="solid"/>
              <a:round/>
              <a:headEnd/>
              <a:tailEnd/>
            </a:ln>
          </p:spPr>
          <p:txBody>
            <a:bodyPr/>
            <a:lstStyle/>
            <a:p>
              <a:endParaRPr lang="en-US"/>
            </a:p>
          </p:txBody>
        </p:sp>
        <p:sp>
          <p:nvSpPr>
            <p:cNvPr id="43138" name="Line 130"/>
            <p:cNvSpPr>
              <a:spLocks noChangeShapeType="1"/>
            </p:cNvSpPr>
            <p:nvPr/>
          </p:nvSpPr>
          <p:spPr bwMode="auto">
            <a:xfrm flipV="1">
              <a:off x="2474" y="2855"/>
              <a:ext cx="237" cy="300"/>
            </a:xfrm>
            <a:prstGeom prst="line">
              <a:avLst/>
            </a:prstGeom>
            <a:noFill/>
            <a:ln w="12700">
              <a:solidFill>
                <a:srgbClr val="0000FF"/>
              </a:solidFill>
              <a:round/>
              <a:headEnd/>
              <a:tailEnd/>
            </a:ln>
          </p:spPr>
          <p:txBody>
            <a:bodyPr/>
            <a:lstStyle/>
            <a:p>
              <a:endParaRPr lang="en-US"/>
            </a:p>
          </p:txBody>
        </p:sp>
        <p:sp>
          <p:nvSpPr>
            <p:cNvPr id="43139" name="Freeform 131"/>
            <p:cNvSpPr>
              <a:spLocks/>
            </p:cNvSpPr>
            <p:nvPr/>
          </p:nvSpPr>
          <p:spPr bwMode="auto">
            <a:xfrm>
              <a:off x="2452" y="3142"/>
              <a:ext cx="46" cy="28"/>
            </a:xfrm>
            <a:custGeom>
              <a:avLst/>
              <a:gdLst/>
              <a:ahLst/>
              <a:cxnLst>
                <a:cxn ang="0">
                  <a:pos x="0" y="25"/>
                </a:cxn>
                <a:cxn ang="0">
                  <a:pos x="12" y="0"/>
                </a:cxn>
                <a:cxn ang="0">
                  <a:pos x="25" y="25"/>
                </a:cxn>
                <a:cxn ang="0">
                  <a:pos x="0" y="25"/>
                </a:cxn>
              </a:cxnLst>
              <a:rect l="0" t="0" r="r" b="b"/>
              <a:pathLst>
                <a:path w="25" h="25">
                  <a:moveTo>
                    <a:pt x="0" y="25"/>
                  </a:moveTo>
                  <a:lnTo>
                    <a:pt x="12" y="0"/>
                  </a:lnTo>
                  <a:lnTo>
                    <a:pt x="25" y="25"/>
                  </a:lnTo>
                  <a:lnTo>
                    <a:pt x="0" y="25"/>
                  </a:lnTo>
                </a:path>
              </a:pathLst>
            </a:custGeom>
            <a:noFill/>
            <a:ln w="0">
              <a:solidFill>
                <a:srgbClr val="0000FF"/>
              </a:solidFill>
              <a:prstDash val="solid"/>
              <a:round/>
              <a:headEnd/>
              <a:tailEnd/>
            </a:ln>
          </p:spPr>
          <p:txBody>
            <a:bodyPr/>
            <a:lstStyle/>
            <a:p>
              <a:endParaRPr lang="en-US"/>
            </a:p>
          </p:txBody>
        </p:sp>
        <p:sp>
          <p:nvSpPr>
            <p:cNvPr id="43140" name="Line 132"/>
            <p:cNvSpPr>
              <a:spLocks noChangeShapeType="1"/>
            </p:cNvSpPr>
            <p:nvPr/>
          </p:nvSpPr>
          <p:spPr bwMode="auto">
            <a:xfrm flipV="1">
              <a:off x="2711" y="2464"/>
              <a:ext cx="239" cy="391"/>
            </a:xfrm>
            <a:prstGeom prst="line">
              <a:avLst/>
            </a:prstGeom>
            <a:noFill/>
            <a:ln w="12700">
              <a:solidFill>
                <a:srgbClr val="0000FF"/>
              </a:solidFill>
              <a:round/>
              <a:headEnd/>
              <a:tailEnd/>
            </a:ln>
          </p:spPr>
          <p:txBody>
            <a:bodyPr/>
            <a:lstStyle/>
            <a:p>
              <a:endParaRPr lang="en-US"/>
            </a:p>
          </p:txBody>
        </p:sp>
        <p:sp>
          <p:nvSpPr>
            <p:cNvPr id="43141" name="Freeform 133"/>
            <p:cNvSpPr>
              <a:spLocks/>
            </p:cNvSpPr>
            <p:nvPr/>
          </p:nvSpPr>
          <p:spPr bwMode="auto">
            <a:xfrm>
              <a:off x="2690" y="2841"/>
              <a:ext cx="45" cy="29"/>
            </a:xfrm>
            <a:custGeom>
              <a:avLst/>
              <a:gdLst/>
              <a:ahLst/>
              <a:cxnLst>
                <a:cxn ang="0">
                  <a:pos x="0" y="25"/>
                </a:cxn>
                <a:cxn ang="0">
                  <a:pos x="12" y="0"/>
                </a:cxn>
                <a:cxn ang="0">
                  <a:pos x="25" y="25"/>
                </a:cxn>
                <a:cxn ang="0">
                  <a:pos x="0" y="25"/>
                </a:cxn>
              </a:cxnLst>
              <a:rect l="0" t="0" r="r" b="b"/>
              <a:pathLst>
                <a:path w="25" h="25">
                  <a:moveTo>
                    <a:pt x="0" y="25"/>
                  </a:moveTo>
                  <a:lnTo>
                    <a:pt x="12" y="0"/>
                  </a:lnTo>
                  <a:lnTo>
                    <a:pt x="25" y="25"/>
                  </a:lnTo>
                  <a:lnTo>
                    <a:pt x="0" y="25"/>
                  </a:lnTo>
                </a:path>
              </a:pathLst>
            </a:custGeom>
            <a:noFill/>
            <a:ln w="0">
              <a:solidFill>
                <a:srgbClr val="0000FF"/>
              </a:solidFill>
              <a:prstDash val="solid"/>
              <a:round/>
              <a:headEnd/>
              <a:tailEnd/>
            </a:ln>
          </p:spPr>
          <p:txBody>
            <a:bodyPr/>
            <a:lstStyle/>
            <a:p>
              <a:endParaRPr lang="en-US"/>
            </a:p>
          </p:txBody>
        </p:sp>
        <p:sp>
          <p:nvSpPr>
            <p:cNvPr id="43142" name="Freeform 134"/>
            <p:cNvSpPr>
              <a:spLocks/>
            </p:cNvSpPr>
            <p:nvPr/>
          </p:nvSpPr>
          <p:spPr bwMode="auto">
            <a:xfrm>
              <a:off x="2928" y="2450"/>
              <a:ext cx="46" cy="28"/>
            </a:xfrm>
            <a:custGeom>
              <a:avLst/>
              <a:gdLst/>
              <a:ahLst/>
              <a:cxnLst>
                <a:cxn ang="0">
                  <a:pos x="0" y="25"/>
                </a:cxn>
                <a:cxn ang="0">
                  <a:pos x="12" y="0"/>
                </a:cxn>
                <a:cxn ang="0">
                  <a:pos x="25" y="25"/>
                </a:cxn>
                <a:cxn ang="0">
                  <a:pos x="0" y="25"/>
                </a:cxn>
              </a:cxnLst>
              <a:rect l="0" t="0" r="r" b="b"/>
              <a:pathLst>
                <a:path w="25" h="25">
                  <a:moveTo>
                    <a:pt x="0" y="25"/>
                  </a:moveTo>
                  <a:lnTo>
                    <a:pt x="12" y="0"/>
                  </a:lnTo>
                  <a:lnTo>
                    <a:pt x="25" y="25"/>
                  </a:lnTo>
                  <a:lnTo>
                    <a:pt x="0" y="25"/>
                  </a:lnTo>
                </a:path>
              </a:pathLst>
            </a:custGeom>
            <a:noFill/>
            <a:ln w="0">
              <a:solidFill>
                <a:srgbClr val="0000FF"/>
              </a:solidFill>
              <a:prstDash val="solid"/>
              <a:round/>
              <a:headEnd/>
              <a:tailEnd/>
            </a:ln>
          </p:spPr>
          <p:txBody>
            <a:bodyPr/>
            <a:lstStyle/>
            <a:p>
              <a:endParaRPr lang="en-US"/>
            </a:p>
          </p:txBody>
        </p:sp>
        <p:sp>
          <p:nvSpPr>
            <p:cNvPr id="43143" name="Line 135"/>
            <p:cNvSpPr>
              <a:spLocks noChangeShapeType="1"/>
            </p:cNvSpPr>
            <p:nvPr/>
          </p:nvSpPr>
          <p:spPr bwMode="auto">
            <a:xfrm flipV="1">
              <a:off x="1758" y="3611"/>
              <a:ext cx="239" cy="91"/>
            </a:xfrm>
            <a:prstGeom prst="line">
              <a:avLst/>
            </a:prstGeom>
            <a:noFill/>
            <a:ln w="12700">
              <a:solidFill>
                <a:srgbClr val="000080"/>
              </a:solidFill>
              <a:round/>
              <a:headEnd/>
              <a:tailEnd/>
            </a:ln>
          </p:spPr>
          <p:txBody>
            <a:bodyPr/>
            <a:lstStyle/>
            <a:p>
              <a:endParaRPr lang="en-US"/>
            </a:p>
          </p:txBody>
        </p:sp>
        <p:sp>
          <p:nvSpPr>
            <p:cNvPr id="43144" name="Line 136"/>
            <p:cNvSpPr>
              <a:spLocks noChangeShapeType="1"/>
            </p:cNvSpPr>
            <p:nvPr/>
          </p:nvSpPr>
          <p:spPr bwMode="auto">
            <a:xfrm>
              <a:off x="1737" y="3702"/>
              <a:ext cx="45" cy="1"/>
            </a:xfrm>
            <a:prstGeom prst="line">
              <a:avLst/>
            </a:prstGeom>
            <a:noFill/>
            <a:ln w="0">
              <a:solidFill>
                <a:srgbClr val="000080"/>
              </a:solidFill>
              <a:round/>
              <a:headEnd/>
              <a:tailEnd/>
            </a:ln>
          </p:spPr>
          <p:txBody>
            <a:bodyPr/>
            <a:lstStyle/>
            <a:p>
              <a:endParaRPr lang="en-US"/>
            </a:p>
          </p:txBody>
        </p:sp>
        <p:sp>
          <p:nvSpPr>
            <p:cNvPr id="43145" name="Line 137"/>
            <p:cNvSpPr>
              <a:spLocks noChangeShapeType="1"/>
            </p:cNvSpPr>
            <p:nvPr/>
          </p:nvSpPr>
          <p:spPr bwMode="auto">
            <a:xfrm>
              <a:off x="1758" y="3689"/>
              <a:ext cx="1" cy="28"/>
            </a:xfrm>
            <a:prstGeom prst="line">
              <a:avLst/>
            </a:prstGeom>
            <a:noFill/>
            <a:ln w="0">
              <a:solidFill>
                <a:srgbClr val="000080"/>
              </a:solidFill>
              <a:round/>
              <a:headEnd/>
              <a:tailEnd/>
            </a:ln>
          </p:spPr>
          <p:txBody>
            <a:bodyPr/>
            <a:lstStyle/>
            <a:p>
              <a:endParaRPr lang="en-US"/>
            </a:p>
          </p:txBody>
        </p:sp>
        <p:sp>
          <p:nvSpPr>
            <p:cNvPr id="43146" name="Line 138"/>
            <p:cNvSpPr>
              <a:spLocks noChangeShapeType="1"/>
            </p:cNvSpPr>
            <p:nvPr/>
          </p:nvSpPr>
          <p:spPr bwMode="auto">
            <a:xfrm flipV="1">
              <a:off x="1997" y="3502"/>
              <a:ext cx="238" cy="109"/>
            </a:xfrm>
            <a:prstGeom prst="line">
              <a:avLst/>
            </a:prstGeom>
            <a:noFill/>
            <a:ln w="12700">
              <a:solidFill>
                <a:srgbClr val="000080"/>
              </a:solidFill>
              <a:round/>
              <a:headEnd/>
              <a:tailEnd/>
            </a:ln>
          </p:spPr>
          <p:txBody>
            <a:bodyPr/>
            <a:lstStyle/>
            <a:p>
              <a:endParaRPr lang="en-US"/>
            </a:p>
          </p:txBody>
        </p:sp>
        <p:sp>
          <p:nvSpPr>
            <p:cNvPr id="43147" name="Line 139"/>
            <p:cNvSpPr>
              <a:spLocks noChangeShapeType="1"/>
            </p:cNvSpPr>
            <p:nvPr/>
          </p:nvSpPr>
          <p:spPr bwMode="auto">
            <a:xfrm>
              <a:off x="1976" y="3611"/>
              <a:ext cx="45" cy="0"/>
            </a:xfrm>
            <a:prstGeom prst="line">
              <a:avLst/>
            </a:prstGeom>
            <a:noFill/>
            <a:ln w="0">
              <a:solidFill>
                <a:srgbClr val="000080"/>
              </a:solidFill>
              <a:round/>
              <a:headEnd/>
              <a:tailEnd/>
            </a:ln>
          </p:spPr>
          <p:txBody>
            <a:bodyPr/>
            <a:lstStyle/>
            <a:p>
              <a:endParaRPr lang="en-US"/>
            </a:p>
          </p:txBody>
        </p:sp>
        <p:sp>
          <p:nvSpPr>
            <p:cNvPr id="43148" name="Line 140"/>
            <p:cNvSpPr>
              <a:spLocks noChangeShapeType="1"/>
            </p:cNvSpPr>
            <p:nvPr/>
          </p:nvSpPr>
          <p:spPr bwMode="auto">
            <a:xfrm>
              <a:off x="1997" y="3597"/>
              <a:ext cx="1" cy="28"/>
            </a:xfrm>
            <a:prstGeom prst="line">
              <a:avLst/>
            </a:prstGeom>
            <a:noFill/>
            <a:ln w="0">
              <a:solidFill>
                <a:srgbClr val="000080"/>
              </a:solidFill>
              <a:round/>
              <a:headEnd/>
              <a:tailEnd/>
            </a:ln>
          </p:spPr>
          <p:txBody>
            <a:bodyPr/>
            <a:lstStyle/>
            <a:p>
              <a:endParaRPr lang="en-US"/>
            </a:p>
          </p:txBody>
        </p:sp>
        <p:sp>
          <p:nvSpPr>
            <p:cNvPr id="43149" name="Line 141"/>
            <p:cNvSpPr>
              <a:spLocks noChangeShapeType="1"/>
            </p:cNvSpPr>
            <p:nvPr/>
          </p:nvSpPr>
          <p:spPr bwMode="auto">
            <a:xfrm flipV="1">
              <a:off x="2235" y="3369"/>
              <a:ext cx="239" cy="133"/>
            </a:xfrm>
            <a:prstGeom prst="line">
              <a:avLst/>
            </a:prstGeom>
            <a:noFill/>
            <a:ln w="12700">
              <a:solidFill>
                <a:srgbClr val="000080"/>
              </a:solidFill>
              <a:round/>
              <a:headEnd/>
              <a:tailEnd/>
            </a:ln>
          </p:spPr>
          <p:txBody>
            <a:bodyPr/>
            <a:lstStyle/>
            <a:p>
              <a:endParaRPr lang="en-US"/>
            </a:p>
          </p:txBody>
        </p:sp>
        <p:sp>
          <p:nvSpPr>
            <p:cNvPr id="43150" name="Line 142"/>
            <p:cNvSpPr>
              <a:spLocks noChangeShapeType="1"/>
            </p:cNvSpPr>
            <p:nvPr/>
          </p:nvSpPr>
          <p:spPr bwMode="auto">
            <a:xfrm>
              <a:off x="2213" y="3502"/>
              <a:ext cx="45" cy="0"/>
            </a:xfrm>
            <a:prstGeom prst="line">
              <a:avLst/>
            </a:prstGeom>
            <a:noFill/>
            <a:ln w="0">
              <a:solidFill>
                <a:srgbClr val="000080"/>
              </a:solidFill>
              <a:round/>
              <a:headEnd/>
              <a:tailEnd/>
            </a:ln>
          </p:spPr>
          <p:txBody>
            <a:bodyPr/>
            <a:lstStyle/>
            <a:p>
              <a:endParaRPr lang="en-US"/>
            </a:p>
          </p:txBody>
        </p:sp>
        <p:sp>
          <p:nvSpPr>
            <p:cNvPr id="43151" name="Line 143"/>
            <p:cNvSpPr>
              <a:spLocks noChangeShapeType="1"/>
            </p:cNvSpPr>
            <p:nvPr/>
          </p:nvSpPr>
          <p:spPr bwMode="auto">
            <a:xfrm>
              <a:off x="2235" y="3488"/>
              <a:ext cx="0" cy="28"/>
            </a:xfrm>
            <a:prstGeom prst="line">
              <a:avLst/>
            </a:prstGeom>
            <a:noFill/>
            <a:ln w="0">
              <a:solidFill>
                <a:srgbClr val="000080"/>
              </a:solidFill>
              <a:round/>
              <a:headEnd/>
              <a:tailEnd/>
            </a:ln>
          </p:spPr>
          <p:txBody>
            <a:bodyPr/>
            <a:lstStyle/>
            <a:p>
              <a:endParaRPr lang="en-US"/>
            </a:p>
          </p:txBody>
        </p:sp>
        <p:sp>
          <p:nvSpPr>
            <p:cNvPr id="43152" name="Line 144"/>
            <p:cNvSpPr>
              <a:spLocks noChangeShapeType="1"/>
            </p:cNvSpPr>
            <p:nvPr/>
          </p:nvSpPr>
          <p:spPr bwMode="auto">
            <a:xfrm flipV="1">
              <a:off x="2474" y="3212"/>
              <a:ext cx="237" cy="157"/>
            </a:xfrm>
            <a:prstGeom prst="line">
              <a:avLst/>
            </a:prstGeom>
            <a:noFill/>
            <a:ln w="12700">
              <a:solidFill>
                <a:srgbClr val="000080"/>
              </a:solidFill>
              <a:round/>
              <a:headEnd/>
              <a:tailEnd/>
            </a:ln>
          </p:spPr>
          <p:txBody>
            <a:bodyPr/>
            <a:lstStyle/>
            <a:p>
              <a:endParaRPr lang="en-US"/>
            </a:p>
          </p:txBody>
        </p:sp>
        <p:sp>
          <p:nvSpPr>
            <p:cNvPr id="43153" name="Line 145"/>
            <p:cNvSpPr>
              <a:spLocks noChangeShapeType="1"/>
            </p:cNvSpPr>
            <p:nvPr/>
          </p:nvSpPr>
          <p:spPr bwMode="auto">
            <a:xfrm>
              <a:off x="2452" y="3369"/>
              <a:ext cx="46" cy="1"/>
            </a:xfrm>
            <a:prstGeom prst="line">
              <a:avLst/>
            </a:prstGeom>
            <a:noFill/>
            <a:ln w="0">
              <a:solidFill>
                <a:srgbClr val="000080"/>
              </a:solidFill>
              <a:round/>
              <a:headEnd/>
              <a:tailEnd/>
            </a:ln>
          </p:spPr>
          <p:txBody>
            <a:bodyPr/>
            <a:lstStyle/>
            <a:p>
              <a:endParaRPr lang="en-US"/>
            </a:p>
          </p:txBody>
        </p:sp>
        <p:sp>
          <p:nvSpPr>
            <p:cNvPr id="43154" name="Line 146"/>
            <p:cNvSpPr>
              <a:spLocks noChangeShapeType="1"/>
            </p:cNvSpPr>
            <p:nvPr/>
          </p:nvSpPr>
          <p:spPr bwMode="auto">
            <a:xfrm>
              <a:off x="2474" y="3356"/>
              <a:ext cx="1" cy="28"/>
            </a:xfrm>
            <a:prstGeom prst="line">
              <a:avLst/>
            </a:prstGeom>
            <a:noFill/>
            <a:ln w="0">
              <a:solidFill>
                <a:srgbClr val="000080"/>
              </a:solidFill>
              <a:round/>
              <a:headEnd/>
              <a:tailEnd/>
            </a:ln>
          </p:spPr>
          <p:txBody>
            <a:bodyPr/>
            <a:lstStyle/>
            <a:p>
              <a:endParaRPr lang="en-US"/>
            </a:p>
          </p:txBody>
        </p:sp>
        <p:sp>
          <p:nvSpPr>
            <p:cNvPr id="43155" name="Line 147"/>
            <p:cNvSpPr>
              <a:spLocks noChangeShapeType="1"/>
            </p:cNvSpPr>
            <p:nvPr/>
          </p:nvSpPr>
          <p:spPr bwMode="auto">
            <a:xfrm flipV="1">
              <a:off x="2711" y="3022"/>
              <a:ext cx="239" cy="190"/>
            </a:xfrm>
            <a:prstGeom prst="line">
              <a:avLst/>
            </a:prstGeom>
            <a:noFill/>
            <a:ln w="12700">
              <a:solidFill>
                <a:srgbClr val="000080"/>
              </a:solidFill>
              <a:round/>
              <a:headEnd/>
              <a:tailEnd/>
            </a:ln>
          </p:spPr>
          <p:txBody>
            <a:bodyPr/>
            <a:lstStyle/>
            <a:p>
              <a:endParaRPr lang="en-US"/>
            </a:p>
          </p:txBody>
        </p:sp>
        <p:sp>
          <p:nvSpPr>
            <p:cNvPr id="43156" name="Line 148"/>
            <p:cNvSpPr>
              <a:spLocks noChangeShapeType="1"/>
            </p:cNvSpPr>
            <p:nvPr/>
          </p:nvSpPr>
          <p:spPr bwMode="auto">
            <a:xfrm>
              <a:off x="2690" y="3212"/>
              <a:ext cx="45" cy="0"/>
            </a:xfrm>
            <a:prstGeom prst="line">
              <a:avLst/>
            </a:prstGeom>
            <a:noFill/>
            <a:ln w="0">
              <a:solidFill>
                <a:srgbClr val="000080"/>
              </a:solidFill>
              <a:round/>
              <a:headEnd/>
              <a:tailEnd/>
            </a:ln>
          </p:spPr>
          <p:txBody>
            <a:bodyPr/>
            <a:lstStyle/>
            <a:p>
              <a:endParaRPr lang="en-US"/>
            </a:p>
          </p:txBody>
        </p:sp>
        <p:sp>
          <p:nvSpPr>
            <p:cNvPr id="43157" name="Line 149"/>
            <p:cNvSpPr>
              <a:spLocks noChangeShapeType="1"/>
            </p:cNvSpPr>
            <p:nvPr/>
          </p:nvSpPr>
          <p:spPr bwMode="auto">
            <a:xfrm>
              <a:off x="2711" y="3198"/>
              <a:ext cx="1" cy="28"/>
            </a:xfrm>
            <a:prstGeom prst="line">
              <a:avLst/>
            </a:prstGeom>
            <a:noFill/>
            <a:ln w="0">
              <a:solidFill>
                <a:srgbClr val="000080"/>
              </a:solidFill>
              <a:round/>
              <a:headEnd/>
              <a:tailEnd/>
            </a:ln>
          </p:spPr>
          <p:txBody>
            <a:bodyPr/>
            <a:lstStyle/>
            <a:p>
              <a:endParaRPr lang="en-US"/>
            </a:p>
          </p:txBody>
        </p:sp>
        <p:sp>
          <p:nvSpPr>
            <p:cNvPr id="43158" name="Line 150"/>
            <p:cNvSpPr>
              <a:spLocks noChangeShapeType="1"/>
            </p:cNvSpPr>
            <p:nvPr/>
          </p:nvSpPr>
          <p:spPr bwMode="auto">
            <a:xfrm>
              <a:off x="2928" y="3022"/>
              <a:ext cx="46" cy="1"/>
            </a:xfrm>
            <a:prstGeom prst="line">
              <a:avLst/>
            </a:prstGeom>
            <a:noFill/>
            <a:ln w="0">
              <a:solidFill>
                <a:srgbClr val="000080"/>
              </a:solidFill>
              <a:round/>
              <a:headEnd/>
              <a:tailEnd/>
            </a:ln>
          </p:spPr>
          <p:txBody>
            <a:bodyPr/>
            <a:lstStyle/>
            <a:p>
              <a:endParaRPr lang="en-US"/>
            </a:p>
          </p:txBody>
        </p:sp>
        <p:sp>
          <p:nvSpPr>
            <p:cNvPr id="43159" name="Line 151"/>
            <p:cNvSpPr>
              <a:spLocks noChangeShapeType="1"/>
            </p:cNvSpPr>
            <p:nvPr/>
          </p:nvSpPr>
          <p:spPr bwMode="auto">
            <a:xfrm>
              <a:off x="2950" y="3009"/>
              <a:ext cx="1" cy="28"/>
            </a:xfrm>
            <a:prstGeom prst="line">
              <a:avLst/>
            </a:prstGeom>
            <a:noFill/>
            <a:ln w="0">
              <a:solidFill>
                <a:srgbClr val="000080"/>
              </a:solidFill>
              <a:round/>
              <a:headEnd/>
              <a:tailEnd/>
            </a:ln>
          </p:spPr>
          <p:txBody>
            <a:bodyPr/>
            <a:lstStyle/>
            <a:p>
              <a:endParaRPr lang="en-US"/>
            </a:p>
          </p:txBody>
        </p:sp>
        <p:sp>
          <p:nvSpPr>
            <p:cNvPr id="43160" name="Line 152"/>
            <p:cNvSpPr>
              <a:spLocks noChangeShapeType="1"/>
            </p:cNvSpPr>
            <p:nvPr/>
          </p:nvSpPr>
          <p:spPr bwMode="auto">
            <a:xfrm flipV="1">
              <a:off x="1758" y="3656"/>
              <a:ext cx="239" cy="46"/>
            </a:xfrm>
            <a:prstGeom prst="line">
              <a:avLst/>
            </a:prstGeom>
            <a:noFill/>
            <a:ln w="12700">
              <a:solidFill>
                <a:srgbClr val="FFFF00"/>
              </a:solidFill>
              <a:round/>
              <a:headEnd/>
              <a:tailEnd/>
            </a:ln>
          </p:spPr>
          <p:txBody>
            <a:bodyPr/>
            <a:lstStyle/>
            <a:p>
              <a:endParaRPr lang="en-US"/>
            </a:p>
          </p:txBody>
        </p:sp>
        <p:sp>
          <p:nvSpPr>
            <p:cNvPr id="43161" name="Freeform 153"/>
            <p:cNvSpPr>
              <a:spLocks/>
            </p:cNvSpPr>
            <p:nvPr/>
          </p:nvSpPr>
          <p:spPr bwMode="auto">
            <a:xfrm>
              <a:off x="1737" y="3689"/>
              <a:ext cx="45" cy="28"/>
            </a:xfrm>
            <a:custGeom>
              <a:avLst/>
              <a:gdLst/>
              <a:ahLst/>
              <a:cxnLst>
                <a:cxn ang="0">
                  <a:pos x="0" y="0"/>
                </a:cxn>
                <a:cxn ang="0">
                  <a:pos x="32" y="50"/>
                </a:cxn>
                <a:cxn ang="0">
                  <a:pos x="67" y="0"/>
                </a:cxn>
                <a:cxn ang="0">
                  <a:pos x="0" y="0"/>
                </a:cxn>
              </a:cxnLst>
              <a:rect l="0" t="0" r="r" b="b"/>
              <a:pathLst>
                <a:path w="67" h="50">
                  <a:moveTo>
                    <a:pt x="0" y="0"/>
                  </a:moveTo>
                  <a:lnTo>
                    <a:pt x="32" y="50"/>
                  </a:lnTo>
                  <a:lnTo>
                    <a:pt x="67" y="0"/>
                  </a:lnTo>
                  <a:lnTo>
                    <a:pt x="0" y="0"/>
                  </a:lnTo>
                  <a:close/>
                </a:path>
              </a:pathLst>
            </a:custGeom>
            <a:solidFill>
              <a:srgbClr val="FFFF00"/>
            </a:solidFill>
            <a:ln w="0">
              <a:solidFill>
                <a:srgbClr val="FFFF00"/>
              </a:solidFill>
              <a:prstDash val="solid"/>
              <a:round/>
              <a:headEnd/>
              <a:tailEnd/>
            </a:ln>
          </p:spPr>
          <p:txBody>
            <a:bodyPr/>
            <a:lstStyle/>
            <a:p>
              <a:endParaRPr lang="en-US"/>
            </a:p>
          </p:txBody>
        </p:sp>
        <p:sp>
          <p:nvSpPr>
            <p:cNvPr id="43162" name="Line 154"/>
            <p:cNvSpPr>
              <a:spLocks noChangeShapeType="1"/>
            </p:cNvSpPr>
            <p:nvPr/>
          </p:nvSpPr>
          <p:spPr bwMode="auto">
            <a:xfrm flipV="1">
              <a:off x="1997" y="3606"/>
              <a:ext cx="238" cy="50"/>
            </a:xfrm>
            <a:prstGeom prst="line">
              <a:avLst/>
            </a:prstGeom>
            <a:noFill/>
            <a:ln w="12700">
              <a:solidFill>
                <a:srgbClr val="FFFF00"/>
              </a:solidFill>
              <a:round/>
              <a:headEnd/>
              <a:tailEnd/>
            </a:ln>
          </p:spPr>
          <p:txBody>
            <a:bodyPr/>
            <a:lstStyle/>
            <a:p>
              <a:endParaRPr lang="en-US"/>
            </a:p>
          </p:txBody>
        </p:sp>
        <p:sp>
          <p:nvSpPr>
            <p:cNvPr id="43163" name="Freeform 155"/>
            <p:cNvSpPr>
              <a:spLocks/>
            </p:cNvSpPr>
            <p:nvPr/>
          </p:nvSpPr>
          <p:spPr bwMode="auto">
            <a:xfrm>
              <a:off x="1976" y="3642"/>
              <a:ext cx="45" cy="29"/>
            </a:xfrm>
            <a:custGeom>
              <a:avLst/>
              <a:gdLst/>
              <a:ahLst/>
              <a:cxnLst>
                <a:cxn ang="0">
                  <a:pos x="0" y="0"/>
                </a:cxn>
                <a:cxn ang="0">
                  <a:pos x="32" y="51"/>
                </a:cxn>
                <a:cxn ang="0">
                  <a:pos x="67" y="0"/>
                </a:cxn>
                <a:cxn ang="0">
                  <a:pos x="0" y="0"/>
                </a:cxn>
              </a:cxnLst>
              <a:rect l="0" t="0" r="r" b="b"/>
              <a:pathLst>
                <a:path w="67" h="51">
                  <a:moveTo>
                    <a:pt x="0" y="0"/>
                  </a:moveTo>
                  <a:lnTo>
                    <a:pt x="32" y="51"/>
                  </a:lnTo>
                  <a:lnTo>
                    <a:pt x="67" y="0"/>
                  </a:lnTo>
                  <a:lnTo>
                    <a:pt x="0" y="0"/>
                  </a:lnTo>
                  <a:close/>
                </a:path>
              </a:pathLst>
            </a:custGeom>
            <a:solidFill>
              <a:srgbClr val="FFFF00"/>
            </a:solidFill>
            <a:ln w="0">
              <a:solidFill>
                <a:srgbClr val="FFFF00"/>
              </a:solidFill>
              <a:prstDash val="solid"/>
              <a:round/>
              <a:headEnd/>
              <a:tailEnd/>
            </a:ln>
          </p:spPr>
          <p:txBody>
            <a:bodyPr/>
            <a:lstStyle/>
            <a:p>
              <a:endParaRPr lang="en-US"/>
            </a:p>
          </p:txBody>
        </p:sp>
        <p:sp>
          <p:nvSpPr>
            <p:cNvPr id="43164" name="Line 156"/>
            <p:cNvSpPr>
              <a:spLocks noChangeShapeType="1"/>
            </p:cNvSpPr>
            <p:nvPr/>
          </p:nvSpPr>
          <p:spPr bwMode="auto">
            <a:xfrm flipV="1">
              <a:off x="2235" y="3551"/>
              <a:ext cx="239" cy="55"/>
            </a:xfrm>
            <a:prstGeom prst="line">
              <a:avLst/>
            </a:prstGeom>
            <a:noFill/>
            <a:ln w="12700">
              <a:solidFill>
                <a:srgbClr val="FFFF00"/>
              </a:solidFill>
              <a:round/>
              <a:headEnd/>
              <a:tailEnd/>
            </a:ln>
          </p:spPr>
          <p:txBody>
            <a:bodyPr/>
            <a:lstStyle/>
            <a:p>
              <a:endParaRPr lang="en-US"/>
            </a:p>
          </p:txBody>
        </p:sp>
        <p:sp>
          <p:nvSpPr>
            <p:cNvPr id="43165" name="Freeform 157"/>
            <p:cNvSpPr>
              <a:spLocks/>
            </p:cNvSpPr>
            <p:nvPr/>
          </p:nvSpPr>
          <p:spPr bwMode="auto">
            <a:xfrm>
              <a:off x="2213" y="3593"/>
              <a:ext cx="45" cy="28"/>
            </a:xfrm>
            <a:custGeom>
              <a:avLst/>
              <a:gdLst/>
              <a:ahLst/>
              <a:cxnLst>
                <a:cxn ang="0">
                  <a:pos x="0" y="0"/>
                </a:cxn>
                <a:cxn ang="0">
                  <a:pos x="32" y="50"/>
                </a:cxn>
                <a:cxn ang="0">
                  <a:pos x="67" y="0"/>
                </a:cxn>
                <a:cxn ang="0">
                  <a:pos x="0" y="0"/>
                </a:cxn>
              </a:cxnLst>
              <a:rect l="0" t="0" r="r" b="b"/>
              <a:pathLst>
                <a:path w="67" h="50">
                  <a:moveTo>
                    <a:pt x="0" y="0"/>
                  </a:moveTo>
                  <a:lnTo>
                    <a:pt x="32" y="50"/>
                  </a:lnTo>
                  <a:lnTo>
                    <a:pt x="67" y="0"/>
                  </a:lnTo>
                  <a:lnTo>
                    <a:pt x="0" y="0"/>
                  </a:lnTo>
                  <a:close/>
                </a:path>
              </a:pathLst>
            </a:custGeom>
            <a:solidFill>
              <a:srgbClr val="FFFF00"/>
            </a:solidFill>
            <a:ln w="0">
              <a:solidFill>
                <a:srgbClr val="FFFF00"/>
              </a:solidFill>
              <a:prstDash val="solid"/>
              <a:round/>
              <a:headEnd/>
              <a:tailEnd/>
            </a:ln>
          </p:spPr>
          <p:txBody>
            <a:bodyPr/>
            <a:lstStyle/>
            <a:p>
              <a:endParaRPr lang="en-US"/>
            </a:p>
          </p:txBody>
        </p:sp>
        <p:sp>
          <p:nvSpPr>
            <p:cNvPr id="43166" name="Line 158"/>
            <p:cNvSpPr>
              <a:spLocks noChangeShapeType="1"/>
            </p:cNvSpPr>
            <p:nvPr/>
          </p:nvSpPr>
          <p:spPr bwMode="auto">
            <a:xfrm flipV="1">
              <a:off x="2474" y="3490"/>
              <a:ext cx="237" cy="61"/>
            </a:xfrm>
            <a:prstGeom prst="line">
              <a:avLst/>
            </a:prstGeom>
            <a:noFill/>
            <a:ln w="12700">
              <a:solidFill>
                <a:srgbClr val="FFFF00"/>
              </a:solidFill>
              <a:round/>
              <a:headEnd/>
              <a:tailEnd/>
            </a:ln>
          </p:spPr>
          <p:txBody>
            <a:bodyPr/>
            <a:lstStyle/>
            <a:p>
              <a:endParaRPr lang="en-US"/>
            </a:p>
          </p:txBody>
        </p:sp>
        <p:sp>
          <p:nvSpPr>
            <p:cNvPr id="43167" name="Freeform 159"/>
            <p:cNvSpPr>
              <a:spLocks/>
            </p:cNvSpPr>
            <p:nvPr/>
          </p:nvSpPr>
          <p:spPr bwMode="auto">
            <a:xfrm>
              <a:off x="2452" y="3538"/>
              <a:ext cx="46" cy="28"/>
            </a:xfrm>
            <a:custGeom>
              <a:avLst/>
              <a:gdLst/>
              <a:ahLst/>
              <a:cxnLst>
                <a:cxn ang="0">
                  <a:pos x="0" y="0"/>
                </a:cxn>
                <a:cxn ang="0">
                  <a:pos x="32" y="50"/>
                </a:cxn>
                <a:cxn ang="0">
                  <a:pos x="67" y="0"/>
                </a:cxn>
                <a:cxn ang="0">
                  <a:pos x="0" y="0"/>
                </a:cxn>
              </a:cxnLst>
              <a:rect l="0" t="0" r="r" b="b"/>
              <a:pathLst>
                <a:path w="67" h="50">
                  <a:moveTo>
                    <a:pt x="0" y="0"/>
                  </a:moveTo>
                  <a:lnTo>
                    <a:pt x="32" y="50"/>
                  </a:lnTo>
                  <a:lnTo>
                    <a:pt x="67" y="0"/>
                  </a:lnTo>
                  <a:lnTo>
                    <a:pt x="0" y="0"/>
                  </a:lnTo>
                  <a:close/>
                </a:path>
              </a:pathLst>
            </a:custGeom>
            <a:solidFill>
              <a:srgbClr val="FFFF00"/>
            </a:solidFill>
            <a:ln w="0">
              <a:solidFill>
                <a:srgbClr val="FFFF00"/>
              </a:solidFill>
              <a:prstDash val="solid"/>
              <a:round/>
              <a:headEnd/>
              <a:tailEnd/>
            </a:ln>
          </p:spPr>
          <p:txBody>
            <a:bodyPr/>
            <a:lstStyle/>
            <a:p>
              <a:endParaRPr lang="en-US"/>
            </a:p>
          </p:txBody>
        </p:sp>
        <p:sp>
          <p:nvSpPr>
            <p:cNvPr id="43168" name="Line 160"/>
            <p:cNvSpPr>
              <a:spLocks noChangeShapeType="1"/>
            </p:cNvSpPr>
            <p:nvPr/>
          </p:nvSpPr>
          <p:spPr bwMode="auto">
            <a:xfrm flipV="1">
              <a:off x="2711" y="3424"/>
              <a:ext cx="239" cy="66"/>
            </a:xfrm>
            <a:prstGeom prst="line">
              <a:avLst/>
            </a:prstGeom>
            <a:noFill/>
            <a:ln w="12700">
              <a:solidFill>
                <a:srgbClr val="FFFF00"/>
              </a:solidFill>
              <a:round/>
              <a:headEnd/>
              <a:tailEnd/>
            </a:ln>
          </p:spPr>
          <p:txBody>
            <a:bodyPr/>
            <a:lstStyle/>
            <a:p>
              <a:endParaRPr lang="en-US"/>
            </a:p>
          </p:txBody>
        </p:sp>
        <p:sp>
          <p:nvSpPr>
            <p:cNvPr id="43169" name="Freeform 161"/>
            <p:cNvSpPr>
              <a:spLocks/>
            </p:cNvSpPr>
            <p:nvPr/>
          </p:nvSpPr>
          <p:spPr bwMode="auto">
            <a:xfrm>
              <a:off x="2690" y="3476"/>
              <a:ext cx="45" cy="29"/>
            </a:xfrm>
            <a:custGeom>
              <a:avLst/>
              <a:gdLst/>
              <a:ahLst/>
              <a:cxnLst>
                <a:cxn ang="0">
                  <a:pos x="0" y="0"/>
                </a:cxn>
                <a:cxn ang="0">
                  <a:pos x="32" y="51"/>
                </a:cxn>
                <a:cxn ang="0">
                  <a:pos x="67" y="0"/>
                </a:cxn>
                <a:cxn ang="0">
                  <a:pos x="0" y="0"/>
                </a:cxn>
              </a:cxnLst>
              <a:rect l="0" t="0" r="r" b="b"/>
              <a:pathLst>
                <a:path w="67" h="51">
                  <a:moveTo>
                    <a:pt x="0" y="0"/>
                  </a:moveTo>
                  <a:lnTo>
                    <a:pt x="32" y="51"/>
                  </a:lnTo>
                  <a:lnTo>
                    <a:pt x="67" y="0"/>
                  </a:lnTo>
                  <a:lnTo>
                    <a:pt x="0" y="0"/>
                  </a:lnTo>
                  <a:close/>
                </a:path>
              </a:pathLst>
            </a:custGeom>
            <a:solidFill>
              <a:srgbClr val="FFFF00"/>
            </a:solidFill>
            <a:ln w="0">
              <a:solidFill>
                <a:srgbClr val="FFFF00"/>
              </a:solidFill>
              <a:prstDash val="solid"/>
              <a:round/>
              <a:headEnd/>
              <a:tailEnd/>
            </a:ln>
          </p:spPr>
          <p:txBody>
            <a:bodyPr/>
            <a:lstStyle/>
            <a:p>
              <a:endParaRPr lang="en-US"/>
            </a:p>
          </p:txBody>
        </p:sp>
        <p:sp>
          <p:nvSpPr>
            <p:cNvPr id="43170" name="Freeform 162"/>
            <p:cNvSpPr>
              <a:spLocks/>
            </p:cNvSpPr>
            <p:nvPr/>
          </p:nvSpPr>
          <p:spPr bwMode="auto">
            <a:xfrm>
              <a:off x="2928" y="3410"/>
              <a:ext cx="46" cy="28"/>
            </a:xfrm>
            <a:custGeom>
              <a:avLst/>
              <a:gdLst/>
              <a:ahLst/>
              <a:cxnLst>
                <a:cxn ang="0">
                  <a:pos x="0" y="0"/>
                </a:cxn>
                <a:cxn ang="0">
                  <a:pos x="33" y="51"/>
                </a:cxn>
                <a:cxn ang="0">
                  <a:pos x="68" y="0"/>
                </a:cxn>
                <a:cxn ang="0">
                  <a:pos x="0" y="0"/>
                </a:cxn>
              </a:cxnLst>
              <a:rect l="0" t="0" r="r" b="b"/>
              <a:pathLst>
                <a:path w="68" h="51">
                  <a:moveTo>
                    <a:pt x="0" y="0"/>
                  </a:moveTo>
                  <a:lnTo>
                    <a:pt x="33" y="51"/>
                  </a:lnTo>
                  <a:lnTo>
                    <a:pt x="68" y="0"/>
                  </a:lnTo>
                  <a:lnTo>
                    <a:pt x="0" y="0"/>
                  </a:lnTo>
                  <a:close/>
                </a:path>
              </a:pathLst>
            </a:custGeom>
            <a:solidFill>
              <a:srgbClr val="FFFF00"/>
            </a:solidFill>
            <a:ln w="0">
              <a:solidFill>
                <a:srgbClr val="FFFF00"/>
              </a:solidFill>
              <a:prstDash val="solid"/>
              <a:round/>
              <a:headEnd/>
              <a:tailEnd/>
            </a:ln>
          </p:spPr>
          <p:txBody>
            <a:bodyPr/>
            <a:lstStyle/>
            <a:p>
              <a:endParaRPr lang="en-US"/>
            </a:p>
          </p:txBody>
        </p:sp>
        <p:sp>
          <p:nvSpPr>
            <p:cNvPr id="43171" name="Rectangle 163"/>
            <p:cNvSpPr>
              <a:spLocks noChangeArrowheads="1"/>
            </p:cNvSpPr>
            <p:nvPr/>
          </p:nvSpPr>
          <p:spPr bwMode="auto">
            <a:xfrm>
              <a:off x="3198" y="2661"/>
              <a:ext cx="441" cy="767"/>
            </a:xfrm>
            <a:prstGeom prst="rect">
              <a:avLst/>
            </a:prstGeom>
            <a:solidFill>
              <a:srgbClr val="FFFFFF"/>
            </a:solidFill>
            <a:ln w="12700">
              <a:solidFill>
                <a:srgbClr val="000000"/>
              </a:solidFill>
              <a:miter lim="800000"/>
              <a:headEnd/>
              <a:tailEnd/>
            </a:ln>
          </p:spPr>
          <p:txBody>
            <a:bodyPr/>
            <a:lstStyle/>
            <a:p>
              <a:endParaRPr lang="en-US"/>
            </a:p>
          </p:txBody>
        </p:sp>
        <p:sp>
          <p:nvSpPr>
            <p:cNvPr id="43172" name="Line 164"/>
            <p:cNvSpPr>
              <a:spLocks noChangeShapeType="1"/>
            </p:cNvSpPr>
            <p:nvPr/>
          </p:nvSpPr>
          <p:spPr bwMode="auto">
            <a:xfrm>
              <a:off x="3236" y="2727"/>
              <a:ext cx="131" cy="0"/>
            </a:xfrm>
            <a:prstGeom prst="line">
              <a:avLst/>
            </a:prstGeom>
            <a:noFill/>
            <a:ln w="12700">
              <a:solidFill>
                <a:srgbClr val="800000"/>
              </a:solidFill>
              <a:round/>
              <a:headEnd/>
              <a:tailEnd/>
            </a:ln>
          </p:spPr>
          <p:txBody>
            <a:bodyPr/>
            <a:lstStyle/>
            <a:p>
              <a:endParaRPr lang="en-US"/>
            </a:p>
          </p:txBody>
        </p:sp>
        <p:sp>
          <p:nvSpPr>
            <p:cNvPr id="43173" name="Arc 165"/>
            <p:cNvSpPr>
              <a:spLocks/>
            </p:cNvSpPr>
            <p:nvPr/>
          </p:nvSpPr>
          <p:spPr bwMode="auto">
            <a:xfrm>
              <a:off x="3278" y="2712"/>
              <a:ext cx="40" cy="23"/>
            </a:xfrm>
            <a:custGeom>
              <a:avLst/>
              <a:gdLst>
                <a:gd name="G0" fmla="+- 21600 0 0"/>
                <a:gd name="G1" fmla="+- 21600 0 0"/>
                <a:gd name="G2" fmla="+- 21600 0 0"/>
                <a:gd name="T0" fmla="*/ 23061 w 43200"/>
                <a:gd name="T1" fmla="*/ 49 h 43200"/>
                <a:gd name="T2" fmla="*/ 23061 w 43200"/>
                <a:gd name="T3" fmla="*/ 49 h 43200"/>
                <a:gd name="T4" fmla="*/ 21600 w 43200"/>
                <a:gd name="T5" fmla="*/ 21600 h 43200"/>
              </a:gdLst>
              <a:ahLst/>
              <a:cxnLst>
                <a:cxn ang="0">
                  <a:pos x="T0" y="T1"/>
                </a:cxn>
                <a:cxn ang="0">
                  <a:pos x="T2" y="T3"/>
                </a:cxn>
                <a:cxn ang="0">
                  <a:pos x="T4" y="T5"/>
                </a:cxn>
              </a:cxnLst>
              <a:rect l="0" t="0" r="r" b="b"/>
              <a:pathLst>
                <a:path w="43200" h="43200" fill="none" extrusionOk="0">
                  <a:moveTo>
                    <a:pt x="23060" y="49"/>
                  </a:moveTo>
                </a:path>
                <a:path w="43200" h="43200" stroke="0" extrusionOk="0">
                  <a:moveTo>
                    <a:pt x="23060" y="49"/>
                  </a:moveTo>
                  <a:lnTo>
                    <a:pt x="21600" y="21600"/>
                  </a:lnTo>
                  <a:close/>
                </a:path>
              </a:pathLst>
            </a:custGeom>
            <a:noFill/>
            <a:ln w="12700">
              <a:solidFill>
                <a:srgbClr val="800000"/>
              </a:solidFill>
              <a:round/>
              <a:headEnd/>
              <a:tailEnd/>
            </a:ln>
          </p:spPr>
          <p:txBody>
            <a:bodyPr/>
            <a:lstStyle/>
            <a:p>
              <a:endParaRPr lang="en-US"/>
            </a:p>
          </p:txBody>
        </p:sp>
        <p:sp>
          <p:nvSpPr>
            <p:cNvPr id="43174" name="Rectangle 166"/>
            <p:cNvSpPr>
              <a:spLocks noChangeArrowheads="1"/>
            </p:cNvSpPr>
            <p:nvPr/>
          </p:nvSpPr>
          <p:spPr bwMode="auto">
            <a:xfrm>
              <a:off x="3264" y="2736"/>
              <a:ext cx="305" cy="86"/>
            </a:xfrm>
            <a:prstGeom prst="rect">
              <a:avLst/>
            </a:prstGeom>
            <a:noFill/>
            <a:ln w="9525">
              <a:noFill/>
              <a:miter lim="800000"/>
              <a:headEnd/>
              <a:tailEnd/>
            </a:ln>
          </p:spPr>
          <p:txBody>
            <a:bodyPr lIns="0" tIns="0" rIns="0" bIns="0">
              <a:spAutoFit/>
            </a:bodyPr>
            <a:lstStyle/>
            <a:p>
              <a:r>
                <a:rPr lang="en-US" sz="900">
                  <a:solidFill>
                    <a:srgbClr val="800000"/>
                  </a:solidFill>
                </a:rPr>
                <a:t>past</a:t>
              </a:r>
            </a:p>
          </p:txBody>
        </p:sp>
        <p:sp>
          <p:nvSpPr>
            <p:cNvPr id="43175" name="Line 167"/>
            <p:cNvSpPr>
              <a:spLocks noChangeShapeType="1"/>
            </p:cNvSpPr>
            <p:nvPr/>
          </p:nvSpPr>
          <p:spPr bwMode="auto">
            <a:xfrm>
              <a:off x="3236" y="2907"/>
              <a:ext cx="131" cy="0"/>
            </a:xfrm>
            <a:prstGeom prst="line">
              <a:avLst/>
            </a:prstGeom>
            <a:noFill/>
            <a:ln w="12700">
              <a:solidFill>
                <a:srgbClr val="0000FF"/>
              </a:solidFill>
              <a:round/>
              <a:headEnd/>
              <a:tailEnd/>
            </a:ln>
          </p:spPr>
          <p:txBody>
            <a:bodyPr/>
            <a:lstStyle/>
            <a:p>
              <a:endParaRPr lang="en-US"/>
            </a:p>
          </p:txBody>
        </p:sp>
        <p:sp>
          <p:nvSpPr>
            <p:cNvPr id="43176" name="Freeform 168"/>
            <p:cNvSpPr>
              <a:spLocks/>
            </p:cNvSpPr>
            <p:nvPr/>
          </p:nvSpPr>
          <p:spPr bwMode="auto">
            <a:xfrm>
              <a:off x="3278" y="2892"/>
              <a:ext cx="45" cy="28"/>
            </a:xfrm>
            <a:custGeom>
              <a:avLst/>
              <a:gdLst/>
              <a:ahLst/>
              <a:cxnLst>
                <a:cxn ang="0">
                  <a:pos x="0" y="25"/>
                </a:cxn>
                <a:cxn ang="0">
                  <a:pos x="12" y="0"/>
                </a:cxn>
                <a:cxn ang="0">
                  <a:pos x="25" y="25"/>
                </a:cxn>
                <a:cxn ang="0">
                  <a:pos x="0" y="25"/>
                </a:cxn>
              </a:cxnLst>
              <a:rect l="0" t="0" r="r" b="b"/>
              <a:pathLst>
                <a:path w="25" h="25">
                  <a:moveTo>
                    <a:pt x="0" y="25"/>
                  </a:moveTo>
                  <a:lnTo>
                    <a:pt x="12" y="0"/>
                  </a:lnTo>
                  <a:lnTo>
                    <a:pt x="25" y="25"/>
                  </a:lnTo>
                  <a:lnTo>
                    <a:pt x="0" y="25"/>
                  </a:lnTo>
                </a:path>
              </a:pathLst>
            </a:custGeom>
            <a:noFill/>
            <a:ln w="12700">
              <a:solidFill>
                <a:srgbClr val="0000FF"/>
              </a:solidFill>
              <a:prstDash val="solid"/>
              <a:round/>
              <a:headEnd/>
              <a:tailEnd/>
            </a:ln>
          </p:spPr>
          <p:txBody>
            <a:bodyPr/>
            <a:lstStyle/>
            <a:p>
              <a:endParaRPr lang="en-US"/>
            </a:p>
          </p:txBody>
        </p:sp>
        <p:sp>
          <p:nvSpPr>
            <p:cNvPr id="43177" name="Rectangle 169"/>
            <p:cNvSpPr>
              <a:spLocks noChangeArrowheads="1"/>
            </p:cNvSpPr>
            <p:nvPr/>
          </p:nvSpPr>
          <p:spPr bwMode="auto">
            <a:xfrm>
              <a:off x="3264" y="2918"/>
              <a:ext cx="354" cy="86"/>
            </a:xfrm>
            <a:prstGeom prst="rect">
              <a:avLst/>
            </a:prstGeom>
            <a:noFill/>
            <a:ln w="9525">
              <a:noFill/>
              <a:miter lim="800000"/>
              <a:headEnd/>
              <a:tailEnd/>
            </a:ln>
          </p:spPr>
          <p:txBody>
            <a:bodyPr wrap="none" lIns="0" tIns="0" rIns="0" bIns="0">
              <a:spAutoFit/>
            </a:bodyPr>
            <a:lstStyle/>
            <a:p>
              <a:r>
                <a:rPr lang="en-US" sz="900">
                  <a:solidFill>
                    <a:srgbClr val="800000"/>
                  </a:solidFill>
                </a:rPr>
                <a:t>AAGR 30%</a:t>
              </a:r>
              <a:endParaRPr lang="en-US" sz="1400"/>
            </a:p>
          </p:txBody>
        </p:sp>
        <p:sp>
          <p:nvSpPr>
            <p:cNvPr id="43178" name="Line 170"/>
            <p:cNvSpPr>
              <a:spLocks noChangeShapeType="1"/>
            </p:cNvSpPr>
            <p:nvPr/>
          </p:nvSpPr>
          <p:spPr bwMode="auto">
            <a:xfrm>
              <a:off x="3236" y="3087"/>
              <a:ext cx="131" cy="1"/>
            </a:xfrm>
            <a:prstGeom prst="line">
              <a:avLst/>
            </a:prstGeom>
            <a:noFill/>
            <a:ln w="12700">
              <a:solidFill>
                <a:srgbClr val="000080"/>
              </a:solidFill>
              <a:round/>
              <a:headEnd/>
              <a:tailEnd/>
            </a:ln>
          </p:spPr>
          <p:txBody>
            <a:bodyPr/>
            <a:lstStyle/>
            <a:p>
              <a:endParaRPr lang="en-US"/>
            </a:p>
          </p:txBody>
        </p:sp>
        <p:sp>
          <p:nvSpPr>
            <p:cNvPr id="43179" name="Line 171"/>
            <p:cNvSpPr>
              <a:spLocks noChangeShapeType="1"/>
            </p:cNvSpPr>
            <p:nvPr/>
          </p:nvSpPr>
          <p:spPr bwMode="auto">
            <a:xfrm>
              <a:off x="3278" y="3086"/>
              <a:ext cx="45" cy="1"/>
            </a:xfrm>
            <a:prstGeom prst="line">
              <a:avLst/>
            </a:prstGeom>
            <a:noFill/>
            <a:ln w="12700">
              <a:solidFill>
                <a:srgbClr val="000080"/>
              </a:solidFill>
              <a:round/>
              <a:headEnd/>
              <a:tailEnd/>
            </a:ln>
          </p:spPr>
          <p:txBody>
            <a:bodyPr/>
            <a:lstStyle/>
            <a:p>
              <a:endParaRPr lang="en-US"/>
            </a:p>
          </p:txBody>
        </p:sp>
        <p:sp>
          <p:nvSpPr>
            <p:cNvPr id="43180" name="Line 172"/>
            <p:cNvSpPr>
              <a:spLocks noChangeShapeType="1"/>
            </p:cNvSpPr>
            <p:nvPr/>
          </p:nvSpPr>
          <p:spPr bwMode="auto">
            <a:xfrm>
              <a:off x="3300" y="3073"/>
              <a:ext cx="0" cy="28"/>
            </a:xfrm>
            <a:prstGeom prst="line">
              <a:avLst/>
            </a:prstGeom>
            <a:noFill/>
            <a:ln w="12700">
              <a:solidFill>
                <a:srgbClr val="000080"/>
              </a:solidFill>
              <a:round/>
              <a:headEnd/>
              <a:tailEnd/>
            </a:ln>
          </p:spPr>
          <p:txBody>
            <a:bodyPr/>
            <a:lstStyle/>
            <a:p>
              <a:endParaRPr lang="en-US"/>
            </a:p>
          </p:txBody>
        </p:sp>
        <p:sp>
          <p:nvSpPr>
            <p:cNvPr id="43181" name="Rectangle 173"/>
            <p:cNvSpPr>
              <a:spLocks noChangeArrowheads="1"/>
            </p:cNvSpPr>
            <p:nvPr/>
          </p:nvSpPr>
          <p:spPr bwMode="auto">
            <a:xfrm>
              <a:off x="3264" y="3099"/>
              <a:ext cx="354" cy="86"/>
            </a:xfrm>
            <a:prstGeom prst="rect">
              <a:avLst/>
            </a:prstGeom>
            <a:noFill/>
            <a:ln w="9525">
              <a:noFill/>
              <a:miter lim="800000"/>
              <a:headEnd/>
              <a:tailEnd/>
            </a:ln>
          </p:spPr>
          <p:txBody>
            <a:bodyPr wrap="none" lIns="0" tIns="0" rIns="0" bIns="0">
              <a:spAutoFit/>
            </a:bodyPr>
            <a:lstStyle/>
            <a:p>
              <a:r>
                <a:rPr lang="en-US" sz="900">
                  <a:solidFill>
                    <a:srgbClr val="800000"/>
                  </a:solidFill>
                </a:rPr>
                <a:t>AAGR 20%</a:t>
              </a:r>
              <a:endParaRPr lang="en-US" sz="1400"/>
            </a:p>
          </p:txBody>
        </p:sp>
        <p:sp>
          <p:nvSpPr>
            <p:cNvPr id="43182" name="Line 174"/>
            <p:cNvSpPr>
              <a:spLocks noChangeShapeType="1"/>
            </p:cNvSpPr>
            <p:nvPr/>
          </p:nvSpPr>
          <p:spPr bwMode="auto">
            <a:xfrm>
              <a:off x="3236" y="3268"/>
              <a:ext cx="131" cy="1"/>
            </a:xfrm>
            <a:prstGeom prst="line">
              <a:avLst/>
            </a:prstGeom>
            <a:noFill/>
            <a:ln w="12700">
              <a:solidFill>
                <a:srgbClr val="FFFF00"/>
              </a:solidFill>
              <a:round/>
              <a:headEnd/>
              <a:tailEnd/>
            </a:ln>
          </p:spPr>
          <p:txBody>
            <a:bodyPr/>
            <a:lstStyle/>
            <a:p>
              <a:endParaRPr lang="en-US"/>
            </a:p>
          </p:txBody>
        </p:sp>
        <p:sp>
          <p:nvSpPr>
            <p:cNvPr id="43183" name="Freeform 175"/>
            <p:cNvSpPr>
              <a:spLocks/>
            </p:cNvSpPr>
            <p:nvPr/>
          </p:nvSpPr>
          <p:spPr bwMode="auto">
            <a:xfrm>
              <a:off x="3278" y="3254"/>
              <a:ext cx="45" cy="28"/>
            </a:xfrm>
            <a:custGeom>
              <a:avLst/>
              <a:gdLst/>
              <a:ahLst/>
              <a:cxnLst>
                <a:cxn ang="0">
                  <a:pos x="0" y="0"/>
                </a:cxn>
                <a:cxn ang="0">
                  <a:pos x="32" y="50"/>
                </a:cxn>
                <a:cxn ang="0">
                  <a:pos x="67" y="0"/>
                </a:cxn>
                <a:cxn ang="0">
                  <a:pos x="0" y="0"/>
                </a:cxn>
              </a:cxnLst>
              <a:rect l="0" t="0" r="r" b="b"/>
              <a:pathLst>
                <a:path w="67" h="50">
                  <a:moveTo>
                    <a:pt x="0" y="0"/>
                  </a:moveTo>
                  <a:lnTo>
                    <a:pt x="32" y="50"/>
                  </a:lnTo>
                  <a:lnTo>
                    <a:pt x="67" y="0"/>
                  </a:lnTo>
                  <a:lnTo>
                    <a:pt x="0" y="0"/>
                  </a:lnTo>
                  <a:close/>
                </a:path>
              </a:pathLst>
            </a:custGeom>
            <a:solidFill>
              <a:srgbClr val="FFFF00"/>
            </a:solidFill>
            <a:ln w="12700">
              <a:solidFill>
                <a:srgbClr val="FFFF00"/>
              </a:solidFill>
              <a:prstDash val="solid"/>
              <a:round/>
              <a:headEnd/>
              <a:tailEnd/>
            </a:ln>
          </p:spPr>
          <p:txBody>
            <a:bodyPr/>
            <a:lstStyle/>
            <a:p>
              <a:endParaRPr lang="en-US"/>
            </a:p>
          </p:txBody>
        </p:sp>
        <p:sp>
          <p:nvSpPr>
            <p:cNvPr id="43184" name="Rectangle 176"/>
            <p:cNvSpPr>
              <a:spLocks noChangeArrowheads="1"/>
            </p:cNvSpPr>
            <p:nvPr/>
          </p:nvSpPr>
          <p:spPr bwMode="auto">
            <a:xfrm>
              <a:off x="3262" y="3279"/>
              <a:ext cx="354" cy="86"/>
            </a:xfrm>
            <a:prstGeom prst="rect">
              <a:avLst/>
            </a:prstGeom>
            <a:noFill/>
            <a:ln w="9525">
              <a:noFill/>
              <a:miter lim="800000"/>
              <a:headEnd/>
              <a:tailEnd/>
            </a:ln>
          </p:spPr>
          <p:txBody>
            <a:bodyPr wrap="none" lIns="0" tIns="0" rIns="0" bIns="0">
              <a:spAutoFit/>
            </a:bodyPr>
            <a:lstStyle/>
            <a:p>
              <a:r>
                <a:rPr lang="en-US" sz="900">
                  <a:solidFill>
                    <a:srgbClr val="800000"/>
                  </a:solidFill>
                </a:rPr>
                <a:t>AAGR 10%</a:t>
              </a:r>
              <a:endParaRPr lang="en-US" sz="1400"/>
            </a:p>
          </p:txBody>
        </p:sp>
        <p:sp>
          <p:nvSpPr>
            <p:cNvPr id="43185" name="Rectangle 177"/>
            <p:cNvSpPr>
              <a:spLocks noChangeArrowheads="1"/>
            </p:cNvSpPr>
            <p:nvPr/>
          </p:nvSpPr>
          <p:spPr bwMode="auto">
            <a:xfrm>
              <a:off x="1501" y="1947"/>
              <a:ext cx="911" cy="181"/>
            </a:xfrm>
            <a:prstGeom prst="rect">
              <a:avLst/>
            </a:prstGeom>
            <a:noFill/>
            <a:ln w="9525">
              <a:noFill/>
              <a:miter lim="800000"/>
              <a:headEnd/>
              <a:tailEnd/>
            </a:ln>
          </p:spPr>
          <p:txBody>
            <a:bodyPr/>
            <a:lstStyle/>
            <a:p>
              <a:endParaRPr lang="en-US"/>
            </a:p>
          </p:txBody>
        </p:sp>
        <p:sp>
          <p:nvSpPr>
            <p:cNvPr id="43186" name="Rectangle 178"/>
            <p:cNvSpPr>
              <a:spLocks noChangeArrowheads="1"/>
            </p:cNvSpPr>
            <p:nvPr/>
          </p:nvSpPr>
          <p:spPr bwMode="auto">
            <a:xfrm>
              <a:off x="1534" y="2105"/>
              <a:ext cx="1234" cy="144"/>
            </a:xfrm>
            <a:prstGeom prst="rect">
              <a:avLst/>
            </a:prstGeom>
            <a:noFill/>
            <a:ln w="9525">
              <a:noFill/>
              <a:miter lim="800000"/>
              <a:headEnd/>
              <a:tailEnd/>
            </a:ln>
          </p:spPr>
          <p:txBody>
            <a:bodyPr wrap="none" lIns="0" tIns="0" rIns="0" bIns="0">
              <a:spAutoFit/>
            </a:bodyPr>
            <a:lstStyle/>
            <a:p>
              <a:r>
                <a:rPr lang="en-US" sz="1500">
                  <a:solidFill>
                    <a:srgbClr val="000080"/>
                  </a:solidFill>
                </a:rPr>
                <a:t>(membership projections)</a:t>
              </a:r>
              <a:endParaRPr lang="en-US"/>
            </a:p>
          </p:txBody>
        </p:sp>
        <p:sp>
          <p:nvSpPr>
            <p:cNvPr id="43187" name="Rectangle 179"/>
            <p:cNvSpPr>
              <a:spLocks noChangeArrowheads="1"/>
            </p:cNvSpPr>
            <p:nvPr/>
          </p:nvSpPr>
          <p:spPr bwMode="auto">
            <a:xfrm>
              <a:off x="1470" y="1972"/>
              <a:ext cx="756" cy="173"/>
            </a:xfrm>
            <a:prstGeom prst="rect">
              <a:avLst/>
            </a:prstGeom>
            <a:noFill/>
            <a:ln w="9525">
              <a:noFill/>
              <a:miter lim="800000"/>
              <a:headEnd/>
              <a:tailEnd/>
            </a:ln>
          </p:spPr>
          <p:txBody>
            <a:bodyPr wrap="none" lIns="0" tIns="0" rIns="0" bIns="0">
              <a:spAutoFit/>
            </a:bodyPr>
            <a:lstStyle/>
            <a:p>
              <a:r>
                <a:rPr lang="en-US" sz="1800">
                  <a:solidFill>
                    <a:srgbClr val="000080"/>
                  </a:solidFill>
                </a:rPr>
                <a:t>Church XYZ</a:t>
              </a:r>
              <a:endParaRPr lang="en-US" sz="3200"/>
            </a:p>
          </p:txBody>
        </p:sp>
      </p:grpSp>
      <p:sp>
        <p:nvSpPr>
          <p:cNvPr id="43188" name="Text Box 180"/>
          <p:cNvSpPr txBox="1">
            <a:spLocks noChangeArrowheads="1"/>
          </p:cNvSpPr>
          <p:nvPr/>
        </p:nvSpPr>
        <p:spPr bwMode="auto">
          <a:xfrm>
            <a:off x="304800" y="533400"/>
            <a:ext cx="2906713" cy="1554163"/>
          </a:xfrm>
          <a:prstGeom prst="rect">
            <a:avLst/>
          </a:prstGeom>
          <a:noFill/>
          <a:ln w="9525">
            <a:noFill/>
            <a:miter lim="800000"/>
            <a:headEnd/>
            <a:tailEnd/>
          </a:ln>
          <a:effectLst/>
        </p:spPr>
        <p:txBody>
          <a:bodyPr wrap="none">
            <a:spAutoFit/>
          </a:bodyPr>
          <a:lstStyle/>
          <a:p>
            <a:pPr algn="ctr"/>
            <a:r>
              <a:rPr lang="en-US" sz="3200" b="1">
                <a:solidFill>
                  <a:srgbClr val="FF0000"/>
                </a:solidFill>
                <a:latin typeface="Arial Rounded MT Bold" pitchFamily="34" charset="0"/>
              </a:rPr>
              <a:t>Church</a:t>
            </a:r>
            <a:br>
              <a:rPr lang="en-US" sz="3200" b="1">
                <a:solidFill>
                  <a:srgbClr val="FF0000"/>
                </a:solidFill>
                <a:latin typeface="Arial Rounded MT Bold" pitchFamily="34" charset="0"/>
              </a:rPr>
            </a:br>
            <a:r>
              <a:rPr lang="en-US" sz="3200" b="1">
                <a:solidFill>
                  <a:srgbClr val="FF0000"/>
                </a:solidFill>
                <a:latin typeface="Arial Rounded MT Bold" pitchFamily="34" charset="0"/>
              </a:rPr>
              <a:t>Growth</a:t>
            </a:r>
          </a:p>
          <a:p>
            <a:pPr algn="ctr"/>
            <a:r>
              <a:rPr lang="en-US" sz="3200" b="1">
                <a:solidFill>
                  <a:srgbClr val="FF0000"/>
                </a:solidFill>
                <a:latin typeface="Arial Rounded MT Bold" pitchFamily="34" charset="0"/>
              </a:rPr>
              <a:t>Consultations</a:t>
            </a:r>
            <a:endParaRPr lang="en-US"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0" name="Group 8"/>
          <p:cNvGrpSpPr>
            <a:grpSpLocks/>
          </p:cNvGrpSpPr>
          <p:nvPr/>
        </p:nvGrpSpPr>
        <p:grpSpPr bwMode="auto">
          <a:xfrm>
            <a:off x="1028700" y="280988"/>
            <a:ext cx="7354888" cy="1944687"/>
            <a:chOff x="648" y="177"/>
            <a:chExt cx="4633" cy="1225"/>
          </a:xfrm>
        </p:grpSpPr>
        <p:sp>
          <p:nvSpPr>
            <p:cNvPr id="3074" name="Text Box 2"/>
            <p:cNvSpPr txBox="1">
              <a:spLocks noChangeArrowheads="1"/>
            </p:cNvSpPr>
            <p:nvPr/>
          </p:nvSpPr>
          <p:spPr bwMode="auto">
            <a:xfrm>
              <a:off x="648" y="177"/>
              <a:ext cx="4603" cy="979"/>
            </a:xfrm>
            <a:prstGeom prst="rect">
              <a:avLst/>
            </a:prstGeom>
            <a:noFill/>
            <a:ln w="9525">
              <a:noFill/>
              <a:miter lim="800000"/>
              <a:headEnd/>
              <a:tailEnd/>
            </a:ln>
            <a:effectLst/>
          </p:spPr>
          <p:txBody>
            <a:bodyPr wrap="none">
              <a:spAutoFit/>
            </a:bodyPr>
            <a:lstStyle/>
            <a:p>
              <a:pPr algn="ctr"/>
              <a:r>
                <a:rPr lang="en-US" sz="3200">
                  <a:latin typeface="Arial Rounded MT Bold" pitchFamily="34" charset="0"/>
                </a:rPr>
                <a:t>“The most important thing is to keep</a:t>
              </a:r>
              <a:br>
                <a:rPr lang="en-US" sz="3200">
                  <a:latin typeface="Arial Rounded MT Bold" pitchFamily="34" charset="0"/>
                </a:rPr>
              </a:br>
              <a:r>
                <a:rPr lang="en-US" sz="3200">
                  <a:latin typeface="Arial Rounded MT Bold" pitchFamily="34" charset="0"/>
                </a:rPr>
                <a:t>the most important thing</a:t>
              </a:r>
              <a:br>
                <a:rPr lang="en-US" sz="3200">
                  <a:latin typeface="Arial Rounded MT Bold" pitchFamily="34" charset="0"/>
                </a:rPr>
              </a:br>
              <a:r>
                <a:rPr lang="en-US" sz="3200">
                  <a:latin typeface="Arial Rounded MT Bold" pitchFamily="34" charset="0"/>
                </a:rPr>
                <a:t>in the place of most importance.”</a:t>
              </a:r>
            </a:p>
          </p:txBody>
        </p:sp>
        <p:sp>
          <p:nvSpPr>
            <p:cNvPr id="3075" name="Text Box 3"/>
            <p:cNvSpPr txBox="1">
              <a:spLocks noChangeArrowheads="1"/>
            </p:cNvSpPr>
            <p:nvPr/>
          </p:nvSpPr>
          <p:spPr bwMode="auto">
            <a:xfrm>
              <a:off x="3168" y="1152"/>
              <a:ext cx="2113" cy="250"/>
            </a:xfrm>
            <a:prstGeom prst="rect">
              <a:avLst/>
            </a:prstGeom>
            <a:noFill/>
            <a:ln w="9525">
              <a:noFill/>
              <a:miter lim="800000"/>
              <a:headEnd/>
              <a:tailEnd/>
            </a:ln>
            <a:effectLst/>
          </p:spPr>
          <p:txBody>
            <a:bodyPr wrap="none">
              <a:spAutoFit/>
            </a:bodyPr>
            <a:lstStyle/>
            <a:p>
              <a:r>
                <a:rPr lang="en-US" sz="2000" i="1">
                  <a:latin typeface="Arial Rounded MT Bold" pitchFamily="34" charset="0"/>
                </a:rPr>
                <a:t>- ancient German proverb</a:t>
              </a:r>
            </a:p>
          </p:txBody>
        </p:sp>
      </p:grpSp>
      <p:sp>
        <p:nvSpPr>
          <p:cNvPr id="3076" name="Text Box 4"/>
          <p:cNvSpPr txBox="1">
            <a:spLocks noChangeArrowheads="1"/>
          </p:cNvSpPr>
          <p:nvPr/>
        </p:nvSpPr>
        <p:spPr bwMode="auto">
          <a:xfrm>
            <a:off x="990600" y="2362200"/>
            <a:ext cx="7151688" cy="2528888"/>
          </a:xfrm>
          <a:prstGeom prst="rect">
            <a:avLst/>
          </a:prstGeom>
          <a:noFill/>
          <a:ln w="9525">
            <a:noFill/>
            <a:miter lim="800000"/>
            <a:headEnd/>
            <a:tailEnd/>
          </a:ln>
          <a:effectLst/>
        </p:spPr>
        <p:txBody>
          <a:bodyPr wrap="none">
            <a:spAutoFit/>
          </a:bodyPr>
          <a:lstStyle/>
          <a:p>
            <a:r>
              <a:rPr lang="en-US" sz="3200">
                <a:latin typeface="Arial Rounded MT Bold" pitchFamily="34" charset="0"/>
              </a:rPr>
              <a:t>We believe that in order to maintain</a:t>
            </a:r>
            <a:br>
              <a:rPr lang="en-US" sz="3200">
                <a:latin typeface="Arial Rounded MT Bold" pitchFamily="34" charset="0"/>
              </a:rPr>
            </a:br>
            <a:r>
              <a:rPr lang="en-US" sz="3200">
                <a:latin typeface="Arial Rounded MT Bold" pitchFamily="34" charset="0"/>
              </a:rPr>
              <a:t>the focus of our ministry on what is</a:t>
            </a:r>
            <a:r>
              <a:rPr lang="en-US" sz="3200" i="1">
                <a:latin typeface="Arial Rounded MT Bold" pitchFamily="34" charset="0"/>
              </a:rPr>
              <a:t/>
            </a:r>
            <a:br>
              <a:rPr lang="en-US" sz="3200" i="1">
                <a:latin typeface="Arial Rounded MT Bold" pitchFamily="34" charset="0"/>
              </a:rPr>
            </a:br>
            <a:r>
              <a:rPr lang="en-US" sz="3200" i="1">
                <a:latin typeface="Arial Rounded MT Bold" pitchFamily="34" charset="0"/>
              </a:rPr>
              <a:t>most important</a:t>
            </a:r>
            <a:r>
              <a:rPr lang="en-US" sz="3200">
                <a:latin typeface="Arial Rounded MT Bold" pitchFamily="34" charset="0"/>
              </a:rPr>
              <a:t> (in our work toward</a:t>
            </a:r>
            <a:br>
              <a:rPr lang="en-US" sz="3200">
                <a:latin typeface="Arial Rounded MT Bold" pitchFamily="34" charset="0"/>
              </a:rPr>
            </a:br>
            <a:r>
              <a:rPr lang="en-US" sz="3200">
                <a:latin typeface="Arial Rounded MT Bold" pitchFamily="34" charset="0"/>
              </a:rPr>
              <a:t>completing the Great Commission)</a:t>
            </a:r>
            <a:br>
              <a:rPr lang="en-US" sz="3200">
                <a:latin typeface="Arial Rounded MT Bold" pitchFamily="34" charset="0"/>
              </a:rPr>
            </a:br>
            <a:r>
              <a:rPr lang="en-US" sz="3200">
                <a:latin typeface="Arial Rounded MT Bold" pitchFamily="34" charset="0"/>
              </a:rPr>
              <a:t>we need:</a:t>
            </a:r>
          </a:p>
        </p:txBody>
      </p:sp>
      <p:sp>
        <p:nvSpPr>
          <p:cNvPr id="3078" name="Text Box 6"/>
          <p:cNvSpPr txBox="1">
            <a:spLocks noChangeArrowheads="1"/>
          </p:cNvSpPr>
          <p:nvPr/>
        </p:nvSpPr>
        <p:spPr bwMode="auto">
          <a:xfrm>
            <a:off x="838200" y="4953000"/>
            <a:ext cx="5257800" cy="641350"/>
          </a:xfrm>
          <a:prstGeom prst="rect">
            <a:avLst/>
          </a:prstGeom>
          <a:noFill/>
          <a:ln w="9525">
            <a:noFill/>
            <a:miter lim="800000"/>
            <a:headEnd/>
            <a:tailEnd/>
          </a:ln>
          <a:effectLst/>
        </p:spPr>
        <p:txBody>
          <a:bodyPr>
            <a:spAutoFit/>
          </a:bodyPr>
          <a:lstStyle/>
          <a:p>
            <a:r>
              <a:rPr lang="en-US" sz="3600" b="1" i="1">
                <a:solidFill>
                  <a:srgbClr val="FF0000"/>
                </a:solidFill>
                <a:latin typeface="Arial Rounded MT Bold" pitchFamily="34" charset="0"/>
              </a:rPr>
              <a:t>GOOD INFORMATION:</a:t>
            </a:r>
          </a:p>
        </p:txBody>
      </p:sp>
      <p:sp>
        <p:nvSpPr>
          <p:cNvPr id="3079" name="Rectangle 7"/>
          <p:cNvSpPr>
            <a:spLocks noChangeArrowheads="1"/>
          </p:cNvSpPr>
          <p:nvPr/>
        </p:nvSpPr>
        <p:spPr bwMode="auto">
          <a:xfrm>
            <a:off x="2286000" y="5410200"/>
            <a:ext cx="4494213" cy="1006475"/>
          </a:xfrm>
          <a:prstGeom prst="rect">
            <a:avLst/>
          </a:prstGeom>
          <a:noFill/>
          <a:ln w="9525">
            <a:noFill/>
            <a:miter lim="800000"/>
            <a:headEnd/>
            <a:tailEnd/>
          </a:ln>
          <a:effectLst/>
        </p:spPr>
        <p:txBody>
          <a:bodyPr wrap="none">
            <a:spAutoFit/>
          </a:bodyPr>
          <a:lstStyle/>
          <a:p>
            <a:r>
              <a:rPr lang="en-US" sz="6000" b="1">
                <a:solidFill>
                  <a:srgbClr val="FF0000"/>
                </a:solidFill>
                <a:latin typeface="Arial Rounded MT Bold" pitchFamily="34" charset="0"/>
              </a:rPr>
              <a:t>RESEARCH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dissolv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additive="base">
                                        <p:cTn id="12" dur="500" fill="hold"/>
                                        <p:tgtEl>
                                          <p:spTgt spid="3078"/>
                                        </p:tgtEl>
                                        <p:attrNameLst>
                                          <p:attrName>ppt_x</p:attrName>
                                        </p:attrNameLst>
                                      </p:cBhvr>
                                      <p:tavLst>
                                        <p:tav tm="0">
                                          <p:val>
                                            <p:strVal val="0-#ppt_w/2"/>
                                          </p:val>
                                        </p:tav>
                                        <p:tav tm="100000">
                                          <p:val>
                                            <p:strVal val="#ppt_x"/>
                                          </p:val>
                                        </p:tav>
                                      </p:tavLst>
                                    </p:anim>
                                    <p:anim calcmode="lin" valueType="num">
                                      <p:cBhvr additive="base">
                                        <p:cTn id="13"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3079"/>
                                        </p:tgtEl>
                                        <p:attrNameLst>
                                          <p:attrName>style.visibility</p:attrName>
                                        </p:attrNameLst>
                                      </p:cBhvr>
                                      <p:to>
                                        <p:strVal val="visible"/>
                                      </p:to>
                                    </p:set>
                                    <p:anim calcmode="lin" valueType="num">
                                      <p:cBhvr>
                                        <p:cTn id="18" dur="1000" fill="hold"/>
                                        <p:tgtEl>
                                          <p:spTgt spid="3079"/>
                                        </p:tgtEl>
                                        <p:attrNameLst>
                                          <p:attrName>ppt_w</p:attrName>
                                        </p:attrNameLst>
                                      </p:cBhvr>
                                      <p:tavLst>
                                        <p:tav tm="0">
                                          <p:val>
                                            <p:fltVal val="0"/>
                                          </p:val>
                                        </p:tav>
                                        <p:tav tm="100000">
                                          <p:val>
                                            <p:strVal val="#ppt_w"/>
                                          </p:val>
                                        </p:tav>
                                      </p:tavLst>
                                    </p:anim>
                                    <p:anim calcmode="lin" valueType="num">
                                      <p:cBhvr>
                                        <p:cTn id="19" dur="1000" fill="hold"/>
                                        <p:tgtEl>
                                          <p:spTgt spid="3079"/>
                                        </p:tgtEl>
                                        <p:attrNameLst>
                                          <p:attrName>ppt_h</p:attrName>
                                        </p:attrNameLst>
                                      </p:cBhvr>
                                      <p:tavLst>
                                        <p:tav tm="0">
                                          <p:val>
                                            <p:fltVal val="0"/>
                                          </p:val>
                                        </p:tav>
                                        <p:tav tm="100000">
                                          <p:val>
                                            <p:strVal val="#ppt_h"/>
                                          </p:val>
                                        </p:tav>
                                      </p:tavLst>
                                    </p:anim>
                                    <p:anim calcmode="lin" valueType="num">
                                      <p:cBhvr>
                                        <p:cTn id="20" dur="1000" fill="hold"/>
                                        <p:tgtEl>
                                          <p:spTgt spid="307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307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utoUpdateAnimBg="0"/>
      <p:bldP spid="3078" grpId="0" autoUpdateAnimBg="0"/>
      <p:bldP spid="307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5" name="Text Box 125"/>
          <p:cNvSpPr txBox="1">
            <a:spLocks noChangeArrowheads="1"/>
          </p:cNvSpPr>
          <p:nvPr/>
        </p:nvSpPr>
        <p:spPr bwMode="auto">
          <a:xfrm>
            <a:off x="1752600" y="1676400"/>
            <a:ext cx="5911850" cy="2528888"/>
          </a:xfrm>
          <a:prstGeom prst="rect">
            <a:avLst/>
          </a:prstGeom>
          <a:noFill/>
          <a:ln w="9525">
            <a:noFill/>
            <a:miter lim="800000"/>
            <a:headEnd/>
            <a:tailEnd/>
          </a:ln>
          <a:effectLst/>
        </p:spPr>
        <p:txBody>
          <a:bodyPr wrap="none">
            <a:spAutoFit/>
          </a:bodyPr>
          <a:lstStyle/>
          <a:p>
            <a:pPr>
              <a:buFontTx/>
              <a:buChar char="•"/>
            </a:pPr>
            <a:r>
              <a:rPr lang="en-US" sz="3200">
                <a:latin typeface="Arial Rounded MT Bold" pitchFamily="34" charset="0"/>
              </a:rPr>
              <a:t>Church growth principles</a:t>
            </a:r>
            <a:br>
              <a:rPr lang="en-US" sz="3200">
                <a:latin typeface="Arial Rounded MT Bold" pitchFamily="34" charset="0"/>
              </a:rPr>
            </a:br>
            <a:endParaRPr lang="en-US" sz="3200">
              <a:latin typeface="Arial Rounded MT Bold" pitchFamily="34" charset="0"/>
            </a:endParaRPr>
          </a:p>
          <a:p>
            <a:pPr>
              <a:buFontTx/>
              <a:buChar char="•"/>
            </a:pPr>
            <a:r>
              <a:rPr lang="en-US" sz="3200">
                <a:latin typeface="Arial Rounded MT Bold" pitchFamily="34" charset="0"/>
              </a:rPr>
              <a:t>The health of local churches</a:t>
            </a:r>
            <a:br>
              <a:rPr lang="en-US" sz="3200">
                <a:latin typeface="Arial Rounded MT Bold" pitchFamily="34" charset="0"/>
              </a:rPr>
            </a:br>
            <a:endParaRPr lang="en-US" sz="3200">
              <a:latin typeface="Arial Rounded MT Bold" pitchFamily="34" charset="0"/>
            </a:endParaRPr>
          </a:p>
          <a:p>
            <a:pPr>
              <a:buFontTx/>
              <a:buChar char="•"/>
            </a:pPr>
            <a:r>
              <a:rPr lang="en-US" sz="3200">
                <a:latin typeface="Arial Rounded MT Bold" pitchFamily="34" charset="0"/>
              </a:rPr>
              <a:t>The local church in missions</a:t>
            </a:r>
          </a:p>
        </p:txBody>
      </p:sp>
      <p:sp>
        <p:nvSpPr>
          <p:cNvPr id="30846" name="Rectangle 126"/>
          <p:cNvSpPr>
            <a:spLocks noChangeArrowheads="1"/>
          </p:cNvSpPr>
          <p:nvPr/>
        </p:nvSpPr>
        <p:spPr bwMode="auto">
          <a:xfrm>
            <a:off x="685800" y="685800"/>
            <a:ext cx="7107238" cy="701675"/>
          </a:xfrm>
          <a:prstGeom prst="rect">
            <a:avLst/>
          </a:prstGeom>
          <a:noFill/>
          <a:ln w="9525">
            <a:noFill/>
            <a:miter lim="800000"/>
            <a:headEnd/>
            <a:tailEnd/>
          </a:ln>
          <a:effectLst/>
        </p:spPr>
        <p:txBody>
          <a:bodyPr wrap="none">
            <a:spAutoFit/>
          </a:bodyPr>
          <a:lstStyle/>
          <a:p>
            <a:r>
              <a:rPr lang="en-US" sz="4000" b="1">
                <a:solidFill>
                  <a:srgbClr val="FF0000"/>
                </a:solidFill>
                <a:latin typeface="Arial Rounded MT Bold" pitchFamily="34" charset="0"/>
              </a:rPr>
              <a:t>Teaching and evaluation on:</a:t>
            </a:r>
          </a:p>
        </p:txBody>
      </p:sp>
      <p:sp>
        <p:nvSpPr>
          <p:cNvPr id="30847" name="Text Box 127"/>
          <p:cNvSpPr txBox="1">
            <a:spLocks noChangeArrowheads="1"/>
          </p:cNvSpPr>
          <p:nvPr/>
        </p:nvSpPr>
        <p:spPr bwMode="auto">
          <a:xfrm>
            <a:off x="914400" y="4876800"/>
            <a:ext cx="7254875" cy="1373188"/>
          </a:xfrm>
          <a:prstGeom prst="rect">
            <a:avLst/>
          </a:prstGeom>
          <a:noFill/>
          <a:ln w="9525">
            <a:noFill/>
            <a:miter lim="800000"/>
            <a:headEnd/>
            <a:tailEnd/>
          </a:ln>
          <a:effectLst/>
        </p:spPr>
        <p:txBody>
          <a:bodyPr>
            <a:spAutoFit/>
          </a:bodyPr>
          <a:lstStyle/>
          <a:p>
            <a:r>
              <a:rPr lang="en-US" sz="2800" b="1">
                <a:solidFill>
                  <a:srgbClr val="FF0000"/>
                </a:solidFill>
                <a:latin typeface="Arial" charset="0"/>
              </a:rPr>
              <a:t>Our focus has moved away from these areas in recent years due to other groups beginning to minister in these areas.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845">
                                            <p:txEl>
                                              <p:pRg st="0" end="0"/>
                                            </p:txEl>
                                          </p:spTgt>
                                        </p:tgtEl>
                                        <p:attrNameLst>
                                          <p:attrName>style.visibility</p:attrName>
                                        </p:attrNameLst>
                                      </p:cBhvr>
                                      <p:to>
                                        <p:strVal val="visible"/>
                                      </p:to>
                                    </p:set>
                                    <p:anim calcmode="lin" valueType="num">
                                      <p:cBhvr additive="base">
                                        <p:cTn id="7" dur="500" fill="hold"/>
                                        <p:tgtEl>
                                          <p:spTgt spid="3084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84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845">
                                            <p:txEl>
                                              <p:pRg st="1" end="1"/>
                                            </p:txEl>
                                          </p:spTgt>
                                        </p:tgtEl>
                                        <p:attrNameLst>
                                          <p:attrName>style.visibility</p:attrName>
                                        </p:attrNameLst>
                                      </p:cBhvr>
                                      <p:to>
                                        <p:strVal val="visible"/>
                                      </p:to>
                                    </p:set>
                                    <p:anim calcmode="lin" valueType="num">
                                      <p:cBhvr additive="base">
                                        <p:cTn id="13" dur="500" fill="hold"/>
                                        <p:tgtEl>
                                          <p:spTgt spid="3084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8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845">
                                            <p:txEl>
                                              <p:pRg st="2" end="2"/>
                                            </p:txEl>
                                          </p:spTgt>
                                        </p:tgtEl>
                                        <p:attrNameLst>
                                          <p:attrName>style.visibility</p:attrName>
                                        </p:attrNameLst>
                                      </p:cBhvr>
                                      <p:to>
                                        <p:strVal val="visible"/>
                                      </p:to>
                                    </p:set>
                                    <p:anim calcmode="lin" valueType="num">
                                      <p:cBhvr additive="base">
                                        <p:cTn id="19" dur="500" fill="hold"/>
                                        <p:tgtEl>
                                          <p:spTgt spid="3084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8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5" grpId="0" build="p" autoUpdateAnimBg="0"/>
      <p:bldP spid="3084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012825" y="914400"/>
            <a:ext cx="4224338" cy="5583238"/>
          </a:xfrm>
          <a:prstGeom prst="rect">
            <a:avLst/>
          </a:prstGeom>
          <a:noFill/>
          <a:ln w="9525">
            <a:noFill/>
            <a:miter lim="800000"/>
            <a:headEnd/>
            <a:tailEnd/>
          </a:ln>
          <a:effectLst/>
        </p:spPr>
      </p:pic>
      <p:sp>
        <p:nvSpPr>
          <p:cNvPr id="31747" name="Text Box 3"/>
          <p:cNvSpPr txBox="1">
            <a:spLocks noChangeArrowheads="1"/>
          </p:cNvSpPr>
          <p:nvPr/>
        </p:nvSpPr>
        <p:spPr bwMode="auto">
          <a:xfrm>
            <a:off x="6096000" y="1143000"/>
            <a:ext cx="2768600" cy="5181600"/>
          </a:xfrm>
          <a:prstGeom prst="rect">
            <a:avLst/>
          </a:prstGeom>
          <a:solidFill>
            <a:schemeClr val="bg1"/>
          </a:solidFill>
          <a:ln w="9525">
            <a:noFill/>
            <a:miter lim="800000"/>
            <a:headEnd/>
            <a:tailEnd/>
          </a:ln>
        </p:spPr>
        <p:txBody>
          <a:bodyPr/>
          <a:lstStyle/>
          <a:p>
            <a:pPr eaLnBrk="0" hangingPunct="0"/>
            <a:r>
              <a:rPr lang="en-US"/>
              <a:t>A survey of all of the streets of the neighborhood during 1998 and 1999 located 75 Protestant churches of all denominations. The population to church ratio was one church for every 2,533 people.</a:t>
            </a:r>
          </a:p>
          <a:p>
            <a:pPr eaLnBrk="0" hangingPunct="0"/>
            <a:endParaRPr lang="en-US"/>
          </a:p>
          <a:p>
            <a:pPr algn="r" eaLnBrk="0" hangingPunct="0"/>
            <a:r>
              <a:rPr lang="en-US" sz="1400" i="1">
                <a:solidFill>
                  <a:srgbClr val="800080"/>
                </a:solidFill>
              </a:rPr>
              <a:t>Sepal - Depto. de Pesquisas</a:t>
            </a:r>
            <a:r>
              <a:rPr lang="en-US" sz="1600" i="1">
                <a:solidFill>
                  <a:srgbClr val="800080"/>
                </a:solidFill>
              </a:rPr>
              <a:t/>
            </a:r>
            <a:br>
              <a:rPr lang="en-US" sz="1600" i="1">
                <a:solidFill>
                  <a:srgbClr val="800080"/>
                </a:solidFill>
              </a:rPr>
            </a:br>
            <a:r>
              <a:rPr lang="en-US" sz="1400" i="1">
                <a:solidFill>
                  <a:srgbClr val="800080"/>
                </a:solidFill>
              </a:rPr>
              <a:t>February 2000</a:t>
            </a:r>
          </a:p>
          <a:p>
            <a:pPr algn="r" eaLnBrk="0" hangingPunct="0"/>
            <a:r>
              <a:rPr lang="en-US" sz="1400" i="1">
                <a:solidFill>
                  <a:srgbClr val="800080"/>
                </a:solidFill>
              </a:rPr>
              <a:t>(11)5523-2544</a:t>
            </a:r>
          </a:p>
        </p:txBody>
      </p:sp>
      <p:sp>
        <p:nvSpPr>
          <p:cNvPr id="31748" name="Text Box 4"/>
          <p:cNvSpPr txBox="1">
            <a:spLocks noChangeArrowheads="1"/>
          </p:cNvSpPr>
          <p:nvPr/>
        </p:nvSpPr>
        <p:spPr bwMode="auto">
          <a:xfrm>
            <a:off x="3200400" y="914400"/>
            <a:ext cx="2133600" cy="685800"/>
          </a:xfrm>
          <a:prstGeom prst="rect">
            <a:avLst/>
          </a:prstGeom>
          <a:noFill/>
          <a:ln w="9525">
            <a:noFill/>
            <a:miter lim="800000"/>
            <a:headEnd/>
            <a:tailEnd/>
          </a:ln>
        </p:spPr>
        <p:txBody>
          <a:bodyPr/>
          <a:lstStyle/>
          <a:p>
            <a:pPr algn="ctr" eaLnBrk="0" hangingPunct="0"/>
            <a:r>
              <a:rPr lang="en-US"/>
              <a:t>The Churches</a:t>
            </a:r>
            <a:br>
              <a:rPr lang="en-US"/>
            </a:br>
            <a:r>
              <a:rPr lang="en-US"/>
              <a:t>of Ipiranga</a:t>
            </a:r>
            <a:endParaRPr lang="en-US" sz="3200"/>
          </a:p>
        </p:txBody>
      </p:sp>
      <p:sp>
        <p:nvSpPr>
          <p:cNvPr id="31750" name="Text Box 6"/>
          <p:cNvSpPr txBox="1">
            <a:spLocks noChangeArrowheads="1"/>
          </p:cNvSpPr>
          <p:nvPr/>
        </p:nvSpPr>
        <p:spPr bwMode="auto">
          <a:xfrm>
            <a:off x="0" y="0"/>
            <a:ext cx="4743450" cy="641350"/>
          </a:xfrm>
          <a:prstGeom prst="rect">
            <a:avLst/>
          </a:prstGeom>
          <a:noFill/>
          <a:ln w="9525">
            <a:noFill/>
            <a:miter lim="800000"/>
            <a:headEnd/>
            <a:tailEnd/>
          </a:ln>
          <a:effectLst/>
        </p:spPr>
        <p:txBody>
          <a:bodyPr wrap="none">
            <a:spAutoFit/>
          </a:bodyPr>
          <a:lstStyle/>
          <a:p>
            <a:r>
              <a:rPr lang="en-US" sz="3600" b="1">
                <a:solidFill>
                  <a:srgbClr val="FF0000"/>
                </a:solidFill>
              </a:rPr>
              <a:t>Church Multiplication: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174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174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1747"/>
                                        </p:tgtEl>
                                        <p:attrNameLst>
                                          <p:attrName>style.visibility</p:attrName>
                                        </p:attrNameLst>
                                      </p:cBhvr>
                                      <p:to>
                                        <p:strVal val="visible"/>
                                      </p:to>
                                    </p:set>
                                    <p:animEffect transition="in" filter="dissolve">
                                      <p:cBhvr>
                                        <p:cTn id="14"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autoUpdateAnimBg="0"/>
      <p:bldP spid="317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W\brasil2010\br2010b.gif"/>
          <p:cNvPicPr>
            <a:picLocks noChangeAspect="1" noChangeArrowheads="1"/>
          </p:cNvPicPr>
          <p:nvPr/>
        </p:nvPicPr>
        <p:blipFill>
          <a:blip r:embed="rId3" cstate="print"/>
          <a:srcRect/>
          <a:stretch>
            <a:fillRect/>
          </a:stretch>
        </p:blipFill>
        <p:spPr bwMode="auto">
          <a:xfrm>
            <a:off x="6553200" y="4648200"/>
            <a:ext cx="2082800" cy="1763713"/>
          </a:xfrm>
          <a:prstGeom prst="rect">
            <a:avLst/>
          </a:prstGeom>
          <a:noFill/>
          <a:ln w="9525">
            <a:solidFill>
              <a:srgbClr val="000000"/>
            </a:solidFill>
            <a:miter lim="800000"/>
            <a:headEnd/>
            <a:tailEnd/>
          </a:ln>
        </p:spPr>
      </p:pic>
      <p:sp>
        <p:nvSpPr>
          <p:cNvPr id="34820" name="Rectangle 4"/>
          <p:cNvSpPr>
            <a:spLocks noChangeArrowheads="1"/>
          </p:cNvSpPr>
          <p:nvPr/>
        </p:nvSpPr>
        <p:spPr bwMode="auto">
          <a:xfrm>
            <a:off x="715963" y="2116138"/>
            <a:ext cx="3203575" cy="1009650"/>
          </a:xfrm>
          <a:prstGeom prst="rect">
            <a:avLst/>
          </a:prstGeom>
          <a:noFill/>
          <a:ln w="9525">
            <a:noFill/>
            <a:miter lim="800000"/>
            <a:headEnd/>
            <a:tailEnd/>
          </a:ln>
        </p:spPr>
        <p:txBody>
          <a:bodyPr/>
          <a:lstStyle/>
          <a:p>
            <a:endParaRPr lang="en-US"/>
          </a:p>
        </p:txBody>
      </p:sp>
      <p:sp>
        <p:nvSpPr>
          <p:cNvPr id="34821" name="Rectangle 5"/>
          <p:cNvSpPr>
            <a:spLocks noChangeArrowheads="1"/>
          </p:cNvSpPr>
          <p:nvPr/>
        </p:nvSpPr>
        <p:spPr bwMode="auto">
          <a:xfrm>
            <a:off x="839788" y="2239963"/>
            <a:ext cx="2603500" cy="1009650"/>
          </a:xfrm>
          <a:prstGeom prst="rect">
            <a:avLst/>
          </a:prstGeom>
          <a:noFill/>
          <a:ln w="9525">
            <a:noFill/>
            <a:miter lim="800000"/>
            <a:headEnd/>
            <a:tailEnd/>
          </a:ln>
        </p:spPr>
        <p:txBody>
          <a:bodyPr/>
          <a:lstStyle/>
          <a:p>
            <a:endParaRPr lang="en-US"/>
          </a:p>
        </p:txBody>
      </p:sp>
      <p:sp>
        <p:nvSpPr>
          <p:cNvPr id="34823" name="Rectangle 7"/>
          <p:cNvSpPr>
            <a:spLocks noChangeArrowheads="1"/>
          </p:cNvSpPr>
          <p:nvPr/>
        </p:nvSpPr>
        <p:spPr bwMode="auto">
          <a:xfrm>
            <a:off x="811213" y="2211388"/>
            <a:ext cx="2603500" cy="1009650"/>
          </a:xfrm>
          <a:prstGeom prst="rect">
            <a:avLst/>
          </a:prstGeom>
          <a:noFill/>
          <a:ln w="9525">
            <a:noFill/>
            <a:miter lim="800000"/>
            <a:headEnd/>
            <a:tailEnd/>
          </a:ln>
        </p:spPr>
        <p:txBody>
          <a:bodyPr/>
          <a:lstStyle/>
          <a:p>
            <a:endParaRPr lang="en-US"/>
          </a:p>
        </p:txBody>
      </p:sp>
      <p:sp>
        <p:nvSpPr>
          <p:cNvPr id="34824" name="Rectangle 8"/>
          <p:cNvSpPr>
            <a:spLocks noChangeArrowheads="1"/>
          </p:cNvSpPr>
          <p:nvPr/>
        </p:nvSpPr>
        <p:spPr bwMode="auto">
          <a:xfrm>
            <a:off x="1066800" y="1143000"/>
            <a:ext cx="2241550" cy="914400"/>
          </a:xfrm>
          <a:prstGeom prst="rect">
            <a:avLst/>
          </a:prstGeom>
          <a:noFill/>
          <a:ln w="9525">
            <a:noFill/>
            <a:miter lim="800000"/>
            <a:headEnd/>
            <a:tailEnd/>
          </a:ln>
        </p:spPr>
        <p:txBody>
          <a:bodyPr wrap="none" lIns="0" tIns="0" rIns="0" bIns="0">
            <a:spAutoFit/>
          </a:bodyPr>
          <a:lstStyle/>
          <a:p>
            <a:r>
              <a:rPr lang="en-US" sz="6000" b="1" i="1">
                <a:solidFill>
                  <a:srgbClr val="FF0000"/>
                </a:solidFill>
              </a:rPr>
              <a:t>Project</a:t>
            </a:r>
            <a:endParaRPr lang="en-US"/>
          </a:p>
        </p:txBody>
      </p:sp>
      <p:sp>
        <p:nvSpPr>
          <p:cNvPr id="34825" name="Rectangle 9"/>
          <p:cNvSpPr>
            <a:spLocks noChangeArrowheads="1"/>
          </p:cNvSpPr>
          <p:nvPr/>
        </p:nvSpPr>
        <p:spPr bwMode="auto">
          <a:xfrm>
            <a:off x="1173163" y="3106738"/>
            <a:ext cx="7932737" cy="1439862"/>
          </a:xfrm>
          <a:prstGeom prst="rect">
            <a:avLst/>
          </a:prstGeom>
          <a:noFill/>
          <a:ln w="9525">
            <a:noFill/>
            <a:miter lim="800000"/>
            <a:headEnd/>
            <a:tailEnd/>
          </a:ln>
        </p:spPr>
        <p:txBody>
          <a:bodyPr/>
          <a:lstStyle/>
          <a:p>
            <a:endParaRPr lang="en-US"/>
          </a:p>
        </p:txBody>
      </p:sp>
      <p:sp>
        <p:nvSpPr>
          <p:cNvPr id="34826" name="Rectangle 10"/>
          <p:cNvSpPr>
            <a:spLocks noChangeArrowheads="1"/>
          </p:cNvSpPr>
          <p:nvPr/>
        </p:nvSpPr>
        <p:spPr bwMode="auto">
          <a:xfrm>
            <a:off x="1306513" y="3268663"/>
            <a:ext cx="3479800" cy="1344612"/>
          </a:xfrm>
          <a:prstGeom prst="rect">
            <a:avLst/>
          </a:prstGeom>
          <a:noFill/>
          <a:ln w="9525">
            <a:noFill/>
            <a:miter lim="800000"/>
            <a:headEnd/>
            <a:tailEnd/>
          </a:ln>
        </p:spPr>
        <p:txBody>
          <a:bodyPr/>
          <a:lstStyle/>
          <a:p>
            <a:endParaRPr lang="en-US"/>
          </a:p>
        </p:txBody>
      </p:sp>
      <p:sp>
        <p:nvSpPr>
          <p:cNvPr id="34828" name="Rectangle 12"/>
          <p:cNvSpPr>
            <a:spLocks noChangeArrowheads="1"/>
          </p:cNvSpPr>
          <p:nvPr/>
        </p:nvSpPr>
        <p:spPr bwMode="auto">
          <a:xfrm>
            <a:off x="1268413" y="3230563"/>
            <a:ext cx="3479800" cy="1344612"/>
          </a:xfrm>
          <a:prstGeom prst="rect">
            <a:avLst/>
          </a:prstGeom>
          <a:noFill/>
          <a:ln w="9525">
            <a:noFill/>
            <a:miter lim="800000"/>
            <a:headEnd/>
            <a:tailEnd/>
          </a:ln>
        </p:spPr>
        <p:txBody>
          <a:bodyPr/>
          <a:lstStyle/>
          <a:p>
            <a:endParaRPr lang="en-US"/>
          </a:p>
        </p:txBody>
      </p:sp>
      <p:sp>
        <p:nvSpPr>
          <p:cNvPr id="34829" name="Rectangle 13"/>
          <p:cNvSpPr>
            <a:spLocks noChangeArrowheads="1"/>
          </p:cNvSpPr>
          <p:nvPr/>
        </p:nvSpPr>
        <p:spPr bwMode="auto">
          <a:xfrm>
            <a:off x="1524000" y="2057400"/>
            <a:ext cx="3479800" cy="1341438"/>
          </a:xfrm>
          <a:prstGeom prst="rect">
            <a:avLst/>
          </a:prstGeom>
          <a:noFill/>
          <a:ln w="9525">
            <a:noFill/>
            <a:miter lim="800000"/>
            <a:headEnd/>
            <a:tailEnd/>
          </a:ln>
        </p:spPr>
        <p:txBody>
          <a:bodyPr wrap="none" lIns="0" tIns="0" rIns="0" bIns="0">
            <a:spAutoFit/>
          </a:bodyPr>
          <a:lstStyle/>
          <a:p>
            <a:r>
              <a:rPr lang="en-US" sz="8800" b="1" i="1">
                <a:solidFill>
                  <a:srgbClr val="FF0000"/>
                </a:solidFill>
              </a:rPr>
              <a:t>Marília</a:t>
            </a:r>
            <a:endParaRPr lang="en-US"/>
          </a:p>
        </p:txBody>
      </p:sp>
      <p:sp>
        <p:nvSpPr>
          <p:cNvPr id="34830" name="Rectangle 14"/>
          <p:cNvSpPr>
            <a:spLocks noChangeArrowheads="1"/>
          </p:cNvSpPr>
          <p:nvPr/>
        </p:nvSpPr>
        <p:spPr bwMode="auto">
          <a:xfrm>
            <a:off x="4786313" y="3268663"/>
            <a:ext cx="2965450" cy="1487487"/>
          </a:xfrm>
          <a:prstGeom prst="rect">
            <a:avLst/>
          </a:prstGeom>
          <a:noFill/>
          <a:ln w="9525">
            <a:noFill/>
            <a:miter lim="800000"/>
            <a:headEnd/>
            <a:tailEnd/>
          </a:ln>
        </p:spPr>
        <p:txBody>
          <a:bodyPr/>
          <a:lstStyle/>
          <a:p>
            <a:endParaRPr lang="en-US"/>
          </a:p>
        </p:txBody>
      </p:sp>
      <p:sp>
        <p:nvSpPr>
          <p:cNvPr id="34831" name="Rectangle 15"/>
          <p:cNvSpPr>
            <a:spLocks noChangeArrowheads="1"/>
          </p:cNvSpPr>
          <p:nvPr/>
        </p:nvSpPr>
        <p:spPr bwMode="auto">
          <a:xfrm>
            <a:off x="5029200" y="2057400"/>
            <a:ext cx="2514600" cy="1341438"/>
          </a:xfrm>
          <a:prstGeom prst="rect">
            <a:avLst/>
          </a:prstGeom>
          <a:noFill/>
          <a:ln w="9525">
            <a:noFill/>
            <a:miter lim="800000"/>
            <a:headEnd/>
            <a:tailEnd/>
          </a:ln>
        </p:spPr>
        <p:txBody>
          <a:bodyPr wrap="none" lIns="0" tIns="0" rIns="0" bIns="0">
            <a:spAutoFit/>
          </a:bodyPr>
          <a:lstStyle/>
          <a:p>
            <a:r>
              <a:rPr lang="en-US" sz="8800" b="1" i="1">
                <a:solidFill>
                  <a:srgbClr val="FF0000"/>
                </a:solidFill>
              </a:rPr>
              <a:t> 2002</a:t>
            </a:r>
            <a:endParaRPr lang="en-US">
              <a:solidFill>
                <a:srgbClr val="FF0000"/>
              </a:solidFill>
            </a:endParaRPr>
          </a:p>
        </p:txBody>
      </p:sp>
      <p:sp>
        <p:nvSpPr>
          <p:cNvPr id="34832" name="Rectangle 16"/>
          <p:cNvSpPr>
            <a:spLocks noChangeArrowheads="1"/>
          </p:cNvSpPr>
          <p:nvPr/>
        </p:nvSpPr>
        <p:spPr bwMode="auto">
          <a:xfrm>
            <a:off x="4748213" y="3230563"/>
            <a:ext cx="2965450" cy="1487487"/>
          </a:xfrm>
          <a:prstGeom prst="rect">
            <a:avLst/>
          </a:prstGeom>
          <a:noFill/>
          <a:ln w="9525">
            <a:noFill/>
            <a:miter lim="800000"/>
            <a:headEnd/>
            <a:tailEnd/>
          </a:ln>
        </p:spPr>
        <p:txBody>
          <a:bodyPr/>
          <a:lstStyle/>
          <a:p>
            <a:endParaRPr lang="en-US"/>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1000" y="304800"/>
            <a:ext cx="8305800" cy="6096000"/>
          </a:xfrm>
          <a:prstGeom prst="rect">
            <a:avLst/>
          </a:prstGeom>
          <a:solidFill>
            <a:srgbClr val="FFFFFF"/>
          </a:solidFill>
          <a:ln w="28575">
            <a:solidFill>
              <a:schemeClr val="tx1"/>
            </a:solidFill>
            <a:miter lim="800000"/>
            <a:headEnd/>
            <a:tailEnd/>
          </a:ln>
          <a:effectLst/>
        </p:spPr>
        <p:txBody>
          <a:bodyPr wrap="none" anchor="ctr"/>
          <a:lstStyle/>
          <a:p>
            <a:endParaRPr lang="en-US"/>
          </a:p>
        </p:txBody>
      </p:sp>
      <p:sp>
        <p:nvSpPr>
          <p:cNvPr id="35843" name="Text Box 3"/>
          <p:cNvSpPr txBox="1">
            <a:spLocks noChangeArrowheads="1"/>
          </p:cNvSpPr>
          <p:nvPr/>
        </p:nvSpPr>
        <p:spPr bwMode="auto">
          <a:xfrm>
            <a:off x="2098675" y="381000"/>
            <a:ext cx="4951413" cy="944563"/>
          </a:xfrm>
          <a:prstGeom prst="rect">
            <a:avLst/>
          </a:prstGeom>
          <a:noFill/>
          <a:ln w="9525">
            <a:noFill/>
            <a:miter lim="800000"/>
            <a:headEnd/>
            <a:tailEnd/>
          </a:ln>
          <a:effectLst/>
        </p:spPr>
        <p:txBody>
          <a:bodyPr wrap="none">
            <a:spAutoFit/>
          </a:bodyPr>
          <a:lstStyle/>
          <a:p>
            <a:pPr algn="ctr" eaLnBrk="0" hangingPunct="0"/>
            <a:r>
              <a:rPr lang="pt-BR" sz="3200" b="1"/>
              <a:t>PROJECT MARÍLIA 2002</a:t>
            </a:r>
            <a:r>
              <a:rPr lang="pt-BR"/>
              <a:t/>
            </a:r>
            <a:br>
              <a:rPr lang="pt-BR"/>
            </a:br>
            <a:r>
              <a:rPr lang="en-US" i="1"/>
              <a:t>Summary of Research Results</a:t>
            </a:r>
          </a:p>
        </p:txBody>
      </p:sp>
      <p:sp>
        <p:nvSpPr>
          <p:cNvPr id="35844" name="Text Box 4"/>
          <p:cNvSpPr txBox="1">
            <a:spLocks noChangeArrowheads="1"/>
          </p:cNvSpPr>
          <p:nvPr/>
        </p:nvSpPr>
        <p:spPr bwMode="auto">
          <a:xfrm>
            <a:off x="914400" y="1676400"/>
            <a:ext cx="7315200" cy="4108450"/>
          </a:xfrm>
          <a:prstGeom prst="rect">
            <a:avLst/>
          </a:prstGeom>
          <a:noFill/>
          <a:ln w="9525">
            <a:noFill/>
            <a:miter lim="800000"/>
            <a:headEnd/>
            <a:tailEnd/>
          </a:ln>
          <a:effectLst/>
        </p:spPr>
        <p:txBody>
          <a:bodyPr>
            <a:spAutoFit/>
          </a:bodyPr>
          <a:lstStyle/>
          <a:p>
            <a:pPr eaLnBrk="0" hangingPunct="0">
              <a:spcBef>
                <a:spcPct val="50000"/>
              </a:spcBef>
              <a:buFontTx/>
              <a:buChar char="•"/>
            </a:pPr>
            <a:r>
              <a:rPr lang="en-US"/>
              <a:t>Population of Marília:  </a:t>
            </a:r>
            <a:r>
              <a:rPr lang="en-US">
                <a:solidFill>
                  <a:srgbClr val="FF0000"/>
                </a:solidFill>
              </a:rPr>
              <a:t>187.804</a:t>
            </a:r>
          </a:p>
          <a:p>
            <a:pPr eaLnBrk="0" hangingPunct="0">
              <a:spcBef>
                <a:spcPct val="50000"/>
              </a:spcBef>
              <a:buFontTx/>
              <a:buChar char="•"/>
            </a:pPr>
            <a:r>
              <a:rPr lang="en-US"/>
              <a:t>Number of Protestant churches: </a:t>
            </a:r>
            <a:r>
              <a:rPr lang="en-US">
                <a:solidFill>
                  <a:srgbClr val="FF0000"/>
                </a:solidFill>
              </a:rPr>
              <a:t>134</a:t>
            </a:r>
            <a:r>
              <a:rPr lang="en-US"/>
              <a:t>	</a:t>
            </a:r>
            <a:endParaRPr lang="en-US" sz="1800"/>
          </a:p>
          <a:p>
            <a:pPr eaLnBrk="0" hangingPunct="0">
              <a:spcBef>
                <a:spcPct val="50000"/>
              </a:spcBef>
              <a:buFontTx/>
              <a:buChar char="•"/>
            </a:pPr>
            <a:r>
              <a:rPr lang="en-US"/>
              <a:t>Average attendance: </a:t>
            </a:r>
            <a:r>
              <a:rPr lang="en-US">
                <a:solidFill>
                  <a:srgbClr val="FF0000"/>
                </a:solidFill>
              </a:rPr>
              <a:t>106</a:t>
            </a:r>
            <a:r>
              <a:rPr lang="en-US"/>
              <a:t> </a:t>
            </a:r>
            <a:r>
              <a:rPr lang="en-US">
                <a:solidFill>
                  <a:srgbClr val="FF0000"/>
                </a:solidFill>
              </a:rPr>
              <a:t>people per church</a:t>
            </a:r>
          </a:p>
          <a:p>
            <a:pPr eaLnBrk="0" hangingPunct="0">
              <a:spcBef>
                <a:spcPct val="50000"/>
              </a:spcBef>
              <a:buFontTx/>
              <a:buChar char="•"/>
            </a:pPr>
            <a:r>
              <a:rPr lang="en-US"/>
              <a:t>Percentage of the population in church on Sunday: </a:t>
            </a:r>
            <a:r>
              <a:rPr lang="en-US">
                <a:solidFill>
                  <a:srgbClr val="FF0000"/>
                </a:solidFill>
              </a:rPr>
              <a:t>7,5%</a:t>
            </a:r>
          </a:p>
          <a:p>
            <a:pPr eaLnBrk="0" hangingPunct="0">
              <a:spcBef>
                <a:spcPct val="50000"/>
              </a:spcBef>
              <a:buFontTx/>
              <a:buChar char="•"/>
            </a:pPr>
            <a:r>
              <a:rPr lang="en-US"/>
              <a:t>Population to church ratio: </a:t>
            </a:r>
            <a:r>
              <a:rPr lang="en-US">
                <a:solidFill>
                  <a:srgbClr val="FF0000"/>
                </a:solidFill>
              </a:rPr>
              <a:t>1402</a:t>
            </a:r>
            <a:r>
              <a:rPr lang="en-US"/>
              <a:t/>
            </a:r>
            <a:br>
              <a:rPr lang="en-US"/>
            </a:br>
            <a:r>
              <a:rPr lang="en-US"/>
              <a:t>	</a:t>
            </a:r>
            <a:r>
              <a:rPr lang="en-US" sz="1800"/>
              <a:t>(one geographic region had </a:t>
            </a:r>
            <a:r>
              <a:rPr lang="en-US" sz="1800">
                <a:solidFill>
                  <a:srgbClr val="000000"/>
                </a:solidFill>
              </a:rPr>
              <a:t>5253</a:t>
            </a:r>
            <a:r>
              <a:rPr lang="en-US" sz="1800"/>
              <a:t> inhabitants per church)</a:t>
            </a:r>
          </a:p>
          <a:p>
            <a:pPr eaLnBrk="0" hangingPunct="0">
              <a:spcBef>
                <a:spcPct val="50000"/>
              </a:spcBef>
              <a:buFontTx/>
              <a:buChar char="•"/>
            </a:pPr>
            <a:r>
              <a:rPr lang="en-US"/>
              <a:t>Churches with 100 or less in attendance: </a:t>
            </a:r>
            <a:r>
              <a:rPr lang="en-US">
                <a:solidFill>
                  <a:srgbClr val="FF0000"/>
                </a:solidFill>
              </a:rPr>
              <a:t>71%</a:t>
            </a:r>
          </a:p>
          <a:p>
            <a:pPr eaLnBrk="0" hangingPunct="0">
              <a:spcBef>
                <a:spcPct val="50000"/>
              </a:spcBef>
              <a:buFontTx/>
              <a:buChar char="•"/>
            </a:pPr>
            <a:r>
              <a:rPr lang="en-US"/>
              <a:t>Churches with more than 250 in attendance: </a:t>
            </a:r>
            <a:r>
              <a:rPr lang="en-US">
                <a:solidFill>
                  <a:srgbClr val="FF0000"/>
                </a:solidFill>
              </a:rPr>
              <a:t>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checkerboard(across)">
                                      <p:cBhvr>
                                        <p:cTn id="7" dur="5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5844">
                                            <p:txEl>
                                              <p:pRg st="0" end="0"/>
                                            </p:txEl>
                                          </p:spTgt>
                                        </p:tgtEl>
                                        <p:attrNameLst>
                                          <p:attrName>style.visibility</p:attrName>
                                        </p:attrNameLst>
                                      </p:cBhvr>
                                      <p:to>
                                        <p:strVal val="visible"/>
                                      </p:to>
                                    </p:set>
                                    <p:anim calcmode="lin" valueType="num">
                                      <p:cBhvr additive="base">
                                        <p:cTn id="12" dur="500" fill="hold"/>
                                        <p:tgtEl>
                                          <p:spTgt spid="3584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58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5844">
                                            <p:txEl>
                                              <p:pRg st="1" end="1"/>
                                            </p:txEl>
                                          </p:spTgt>
                                        </p:tgtEl>
                                        <p:attrNameLst>
                                          <p:attrName>style.visibility</p:attrName>
                                        </p:attrNameLst>
                                      </p:cBhvr>
                                      <p:to>
                                        <p:strVal val="visible"/>
                                      </p:to>
                                    </p:set>
                                    <p:anim calcmode="lin" valueType="num">
                                      <p:cBhvr additive="base">
                                        <p:cTn id="18" dur="500" fill="hold"/>
                                        <p:tgtEl>
                                          <p:spTgt spid="3584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358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35844">
                                            <p:txEl>
                                              <p:pRg st="2" end="2"/>
                                            </p:txEl>
                                          </p:spTgt>
                                        </p:tgtEl>
                                        <p:attrNameLst>
                                          <p:attrName>style.visibility</p:attrName>
                                        </p:attrNameLst>
                                      </p:cBhvr>
                                      <p:to>
                                        <p:strVal val="visible"/>
                                      </p:to>
                                    </p:set>
                                    <p:anim calcmode="lin" valueType="num">
                                      <p:cBhvr additive="base">
                                        <p:cTn id="24" dur="500" fill="hold"/>
                                        <p:tgtEl>
                                          <p:spTgt spid="35844">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58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35844">
                                            <p:txEl>
                                              <p:pRg st="3" end="3"/>
                                            </p:txEl>
                                          </p:spTgt>
                                        </p:tgtEl>
                                        <p:attrNameLst>
                                          <p:attrName>style.visibility</p:attrName>
                                        </p:attrNameLst>
                                      </p:cBhvr>
                                      <p:to>
                                        <p:strVal val="visible"/>
                                      </p:to>
                                    </p:set>
                                    <p:anim calcmode="lin" valueType="num">
                                      <p:cBhvr additive="base">
                                        <p:cTn id="30" dur="500" fill="hold"/>
                                        <p:tgtEl>
                                          <p:spTgt spid="35844">
                                            <p:txEl>
                                              <p:pRg st="3" end="3"/>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358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5844">
                                            <p:txEl>
                                              <p:pRg st="4" end="4"/>
                                            </p:txEl>
                                          </p:spTgt>
                                        </p:tgtEl>
                                        <p:attrNameLst>
                                          <p:attrName>style.visibility</p:attrName>
                                        </p:attrNameLst>
                                      </p:cBhvr>
                                      <p:to>
                                        <p:strVal val="visible"/>
                                      </p:to>
                                    </p:set>
                                    <p:anim calcmode="lin" valueType="num">
                                      <p:cBhvr additive="base">
                                        <p:cTn id="36" dur="500" fill="hold"/>
                                        <p:tgtEl>
                                          <p:spTgt spid="35844">
                                            <p:txEl>
                                              <p:pRg st="4" end="4"/>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358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5844">
                                            <p:txEl>
                                              <p:pRg st="5" end="5"/>
                                            </p:txEl>
                                          </p:spTgt>
                                        </p:tgtEl>
                                        <p:attrNameLst>
                                          <p:attrName>style.visibility</p:attrName>
                                        </p:attrNameLst>
                                      </p:cBhvr>
                                      <p:to>
                                        <p:strVal val="visible"/>
                                      </p:to>
                                    </p:set>
                                    <p:anim calcmode="lin" valueType="num">
                                      <p:cBhvr additive="base">
                                        <p:cTn id="42" dur="500" fill="hold"/>
                                        <p:tgtEl>
                                          <p:spTgt spid="35844">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584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35844">
                                            <p:txEl>
                                              <p:pRg st="6" end="6"/>
                                            </p:txEl>
                                          </p:spTgt>
                                        </p:tgtEl>
                                        <p:attrNameLst>
                                          <p:attrName>style.visibility</p:attrName>
                                        </p:attrNameLst>
                                      </p:cBhvr>
                                      <p:to>
                                        <p:strVal val="visible"/>
                                      </p:to>
                                    </p:set>
                                    <p:anim calcmode="lin" valueType="num">
                                      <p:cBhvr additive="base">
                                        <p:cTn id="48" dur="500" fill="hold"/>
                                        <p:tgtEl>
                                          <p:spTgt spid="35844">
                                            <p:txEl>
                                              <p:pRg st="6" end="6"/>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584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4"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67" name="Picture 3"/>
          <p:cNvPicPr>
            <a:picLocks noChangeAspect="1" noChangeArrowheads="1"/>
          </p:cNvPicPr>
          <p:nvPr/>
        </p:nvPicPr>
        <p:blipFill>
          <a:blip r:embed="rId2" cstate="print"/>
          <a:srcRect/>
          <a:stretch>
            <a:fillRect/>
          </a:stretch>
        </p:blipFill>
        <p:spPr bwMode="auto">
          <a:xfrm>
            <a:off x="2206625" y="2284413"/>
            <a:ext cx="4548188" cy="3144837"/>
          </a:xfrm>
          <a:prstGeom prst="rect">
            <a:avLst/>
          </a:prstGeom>
          <a:noFill/>
          <a:ln w="9525">
            <a:noFill/>
            <a:miter lim="800000"/>
            <a:headEnd/>
            <a:tailEnd/>
          </a:ln>
        </p:spPr>
      </p:pic>
      <p:sp>
        <p:nvSpPr>
          <p:cNvPr id="36868" name="Rectangle 4"/>
          <p:cNvSpPr>
            <a:spLocks noChangeArrowheads="1"/>
          </p:cNvSpPr>
          <p:nvPr/>
        </p:nvSpPr>
        <p:spPr bwMode="auto">
          <a:xfrm>
            <a:off x="1368425" y="503238"/>
            <a:ext cx="6396038" cy="485775"/>
          </a:xfrm>
          <a:prstGeom prst="rect">
            <a:avLst/>
          </a:prstGeom>
          <a:noFill/>
          <a:ln w="9525">
            <a:noFill/>
            <a:miter lim="800000"/>
            <a:headEnd/>
            <a:tailEnd/>
          </a:ln>
        </p:spPr>
        <p:txBody>
          <a:bodyPr/>
          <a:lstStyle/>
          <a:p>
            <a:endParaRPr lang="en-US"/>
          </a:p>
        </p:txBody>
      </p:sp>
      <p:sp>
        <p:nvSpPr>
          <p:cNvPr id="36869" name="Rectangle 5"/>
          <p:cNvSpPr>
            <a:spLocks noChangeArrowheads="1"/>
          </p:cNvSpPr>
          <p:nvPr/>
        </p:nvSpPr>
        <p:spPr bwMode="auto">
          <a:xfrm>
            <a:off x="1368425" y="531813"/>
            <a:ext cx="4394200" cy="485775"/>
          </a:xfrm>
          <a:prstGeom prst="rect">
            <a:avLst/>
          </a:prstGeom>
          <a:noFill/>
          <a:ln w="9525">
            <a:noFill/>
            <a:miter lim="800000"/>
            <a:headEnd/>
            <a:tailEnd/>
          </a:ln>
        </p:spPr>
        <p:txBody>
          <a:bodyPr/>
          <a:lstStyle/>
          <a:p>
            <a:endParaRPr lang="en-US"/>
          </a:p>
        </p:txBody>
      </p:sp>
      <p:sp>
        <p:nvSpPr>
          <p:cNvPr id="36870" name="Rectangle 6"/>
          <p:cNvSpPr>
            <a:spLocks noChangeArrowheads="1"/>
          </p:cNvSpPr>
          <p:nvPr/>
        </p:nvSpPr>
        <p:spPr bwMode="auto">
          <a:xfrm>
            <a:off x="1368425" y="550863"/>
            <a:ext cx="4737100" cy="561975"/>
          </a:xfrm>
          <a:prstGeom prst="rect">
            <a:avLst/>
          </a:prstGeom>
          <a:noFill/>
          <a:ln w="9525">
            <a:noFill/>
            <a:miter lim="800000"/>
            <a:headEnd/>
            <a:tailEnd/>
          </a:ln>
        </p:spPr>
        <p:txBody>
          <a:bodyPr/>
          <a:lstStyle/>
          <a:p>
            <a:endParaRPr lang="en-US"/>
          </a:p>
        </p:txBody>
      </p:sp>
      <p:sp>
        <p:nvSpPr>
          <p:cNvPr id="36871" name="Rectangle 7"/>
          <p:cNvSpPr>
            <a:spLocks noChangeArrowheads="1"/>
          </p:cNvSpPr>
          <p:nvPr/>
        </p:nvSpPr>
        <p:spPr bwMode="auto">
          <a:xfrm>
            <a:off x="1447800" y="685800"/>
            <a:ext cx="6016625" cy="487363"/>
          </a:xfrm>
          <a:prstGeom prst="rect">
            <a:avLst/>
          </a:prstGeom>
          <a:noFill/>
          <a:ln w="9525">
            <a:noFill/>
            <a:miter lim="800000"/>
            <a:headEnd/>
            <a:tailEnd/>
          </a:ln>
        </p:spPr>
        <p:txBody>
          <a:bodyPr wrap="none" lIns="0" tIns="0" rIns="0" bIns="0">
            <a:spAutoFit/>
          </a:bodyPr>
          <a:lstStyle/>
          <a:p>
            <a:r>
              <a:rPr lang="en-US" sz="3200" b="1">
                <a:solidFill>
                  <a:srgbClr val="000000"/>
                </a:solidFill>
                <a:latin typeface="Arial" charset="0"/>
              </a:rPr>
              <a:t>Religious Institutions of Marília</a:t>
            </a:r>
            <a:endParaRPr lang="en-US"/>
          </a:p>
        </p:txBody>
      </p:sp>
      <p:sp>
        <p:nvSpPr>
          <p:cNvPr id="36872" name="Rectangle 8"/>
          <p:cNvSpPr>
            <a:spLocks noChangeArrowheads="1"/>
          </p:cNvSpPr>
          <p:nvPr/>
        </p:nvSpPr>
        <p:spPr bwMode="auto">
          <a:xfrm>
            <a:off x="5762625" y="531813"/>
            <a:ext cx="706438" cy="485775"/>
          </a:xfrm>
          <a:prstGeom prst="rect">
            <a:avLst/>
          </a:prstGeom>
          <a:noFill/>
          <a:ln w="9525">
            <a:noFill/>
            <a:miter lim="800000"/>
            <a:headEnd/>
            <a:tailEnd/>
          </a:ln>
        </p:spPr>
        <p:txBody>
          <a:bodyPr/>
          <a:lstStyle/>
          <a:p>
            <a:endParaRPr lang="en-US"/>
          </a:p>
        </p:txBody>
      </p:sp>
      <p:sp>
        <p:nvSpPr>
          <p:cNvPr id="36873" name="Rectangle 9"/>
          <p:cNvSpPr>
            <a:spLocks noChangeArrowheads="1"/>
          </p:cNvSpPr>
          <p:nvPr/>
        </p:nvSpPr>
        <p:spPr bwMode="auto">
          <a:xfrm>
            <a:off x="5762625" y="550863"/>
            <a:ext cx="925513" cy="561975"/>
          </a:xfrm>
          <a:prstGeom prst="rect">
            <a:avLst/>
          </a:prstGeom>
          <a:noFill/>
          <a:ln w="9525">
            <a:noFill/>
            <a:miter lim="800000"/>
            <a:headEnd/>
            <a:tailEnd/>
          </a:ln>
        </p:spPr>
        <p:txBody>
          <a:bodyPr/>
          <a:lstStyle/>
          <a:p>
            <a:endParaRPr lang="en-US"/>
          </a:p>
        </p:txBody>
      </p:sp>
      <p:sp>
        <p:nvSpPr>
          <p:cNvPr id="36875" name="Rectangle 11"/>
          <p:cNvSpPr>
            <a:spLocks noChangeArrowheads="1"/>
          </p:cNvSpPr>
          <p:nvPr/>
        </p:nvSpPr>
        <p:spPr bwMode="auto">
          <a:xfrm>
            <a:off x="6478588" y="531813"/>
            <a:ext cx="1285875" cy="485775"/>
          </a:xfrm>
          <a:prstGeom prst="rect">
            <a:avLst/>
          </a:prstGeom>
          <a:noFill/>
          <a:ln w="9525">
            <a:noFill/>
            <a:miter lim="800000"/>
            <a:headEnd/>
            <a:tailEnd/>
          </a:ln>
        </p:spPr>
        <p:txBody>
          <a:bodyPr/>
          <a:lstStyle/>
          <a:p>
            <a:endParaRPr lang="en-US"/>
          </a:p>
        </p:txBody>
      </p:sp>
      <p:sp>
        <p:nvSpPr>
          <p:cNvPr id="36876" name="Rectangle 12"/>
          <p:cNvSpPr>
            <a:spLocks noChangeArrowheads="1"/>
          </p:cNvSpPr>
          <p:nvPr/>
        </p:nvSpPr>
        <p:spPr bwMode="auto">
          <a:xfrm>
            <a:off x="6478588" y="550863"/>
            <a:ext cx="1285875" cy="485775"/>
          </a:xfrm>
          <a:prstGeom prst="rect">
            <a:avLst/>
          </a:prstGeom>
          <a:noFill/>
          <a:ln w="9525">
            <a:noFill/>
            <a:miter lim="800000"/>
            <a:headEnd/>
            <a:tailEnd/>
          </a:ln>
        </p:spPr>
        <p:txBody>
          <a:bodyPr/>
          <a:lstStyle/>
          <a:p>
            <a:endParaRPr lang="en-US"/>
          </a:p>
        </p:txBody>
      </p:sp>
      <p:sp>
        <p:nvSpPr>
          <p:cNvPr id="36878" name="Rectangle 14"/>
          <p:cNvSpPr>
            <a:spLocks noChangeArrowheads="1"/>
          </p:cNvSpPr>
          <p:nvPr/>
        </p:nvSpPr>
        <p:spPr bwMode="auto">
          <a:xfrm>
            <a:off x="1616075" y="5124450"/>
            <a:ext cx="1190625" cy="276225"/>
          </a:xfrm>
          <a:prstGeom prst="rect">
            <a:avLst/>
          </a:prstGeom>
          <a:noFill/>
          <a:ln w="9525">
            <a:noFill/>
            <a:miter lim="800000"/>
            <a:headEnd/>
            <a:tailEnd/>
          </a:ln>
        </p:spPr>
        <p:txBody>
          <a:bodyPr/>
          <a:lstStyle/>
          <a:p>
            <a:endParaRPr lang="en-US"/>
          </a:p>
        </p:txBody>
      </p:sp>
      <p:sp>
        <p:nvSpPr>
          <p:cNvPr id="36879" name="Rectangle 15"/>
          <p:cNvSpPr>
            <a:spLocks noChangeArrowheads="1"/>
          </p:cNvSpPr>
          <p:nvPr/>
        </p:nvSpPr>
        <p:spPr bwMode="auto">
          <a:xfrm>
            <a:off x="1616075" y="5133975"/>
            <a:ext cx="1306513" cy="314325"/>
          </a:xfrm>
          <a:prstGeom prst="rect">
            <a:avLst/>
          </a:prstGeom>
          <a:noFill/>
          <a:ln w="9525">
            <a:noFill/>
            <a:miter lim="800000"/>
            <a:headEnd/>
            <a:tailEnd/>
          </a:ln>
        </p:spPr>
        <p:txBody>
          <a:bodyPr/>
          <a:lstStyle/>
          <a:p>
            <a:endParaRPr lang="en-US"/>
          </a:p>
        </p:txBody>
      </p:sp>
      <p:sp>
        <p:nvSpPr>
          <p:cNvPr id="36880" name="Rectangle 16"/>
          <p:cNvSpPr>
            <a:spLocks noChangeArrowheads="1"/>
          </p:cNvSpPr>
          <p:nvPr/>
        </p:nvSpPr>
        <p:spPr bwMode="auto">
          <a:xfrm>
            <a:off x="1616075" y="5143500"/>
            <a:ext cx="1190625" cy="276225"/>
          </a:xfrm>
          <a:prstGeom prst="rect">
            <a:avLst/>
          </a:prstGeom>
          <a:noFill/>
          <a:ln w="9525">
            <a:noFill/>
            <a:miter lim="800000"/>
            <a:headEnd/>
            <a:tailEnd/>
          </a:ln>
        </p:spPr>
        <p:txBody>
          <a:bodyPr/>
          <a:lstStyle/>
          <a:p>
            <a:endParaRPr lang="en-US"/>
          </a:p>
        </p:txBody>
      </p:sp>
      <p:sp>
        <p:nvSpPr>
          <p:cNvPr id="36881" name="Rectangle 17"/>
          <p:cNvSpPr>
            <a:spLocks noChangeArrowheads="1"/>
          </p:cNvSpPr>
          <p:nvPr/>
        </p:nvSpPr>
        <p:spPr bwMode="auto">
          <a:xfrm>
            <a:off x="604838" y="5257800"/>
            <a:ext cx="2794000" cy="638175"/>
          </a:xfrm>
          <a:prstGeom prst="rect">
            <a:avLst/>
          </a:prstGeom>
          <a:noFill/>
          <a:ln w="9525">
            <a:noFill/>
            <a:miter lim="800000"/>
            <a:headEnd/>
            <a:tailEnd/>
          </a:ln>
        </p:spPr>
        <p:txBody>
          <a:bodyPr/>
          <a:lstStyle/>
          <a:p>
            <a:endParaRPr lang="en-US"/>
          </a:p>
        </p:txBody>
      </p:sp>
      <p:sp>
        <p:nvSpPr>
          <p:cNvPr id="36882" name="Rectangle 18"/>
          <p:cNvSpPr>
            <a:spLocks noChangeArrowheads="1"/>
          </p:cNvSpPr>
          <p:nvPr/>
        </p:nvSpPr>
        <p:spPr bwMode="auto">
          <a:xfrm>
            <a:off x="604838" y="5257800"/>
            <a:ext cx="2921000" cy="274638"/>
          </a:xfrm>
          <a:prstGeom prst="rect">
            <a:avLst/>
          </a:prstGeom>
          <a:noFill/>
          <a:ln w="9525">
            <a:noFill/>
            <a:miter lim="800000"/>
            <a:headEnd/>
            <a:tailEnd/>
          </a:ln>
        </p:spPr>
        <p:txBody>
          <a:bodyPr wrap="none" lIns="0" tIns="0" rIns="0" bIns="0">
            <a:spAutoFit/>
          </a:bodyPr>
          <a:lstStyle/>
          <a:p>
            <a:r>
              <a:rPr lang="en-US" sz="1800" b="1">
                <a:solidFill>
                  <a:srgbClr val="000000"/>
                </a:solidFill>
                <a:latin typeface="Arial" charset="0"/>
              </a:rPr>
              <a:t>Protestant Churches (55%)</a:t>
            </a:r>
            <a:endParaRPr lang="en-US"/>
          </a:p>
        </p:txBody>
      </p:sp>
      <p:sp>
        <p:nvSpPr>
          <p:cNvPr id="36883" name="Rectangle 19"/>
          <p:cNvSpPr>
            <a:spLocks noChangeArrowheads="1"/>
          </p:cNvSpPr>
          <p:nvPr/>
        </p:nvSpPr>
        <p:spPr bwMode="auto">
          <a:xfrm>
            <a:off x="2073275" y="5505450"/>
            <a:ext cx="457200" cy="276225"/>
          </a:xfrm>
          <a:prstGeom prst="rect">
            <a:avLst/>
          </a:prstGeom>
          <a:noFill/>
          <a:ln w="9525">
            <a:noFill/>
            <a:miter lim="800000"/>
            <a:headEnd/>
            <a:tailEnd/>
          </a:ln>
        </p:spPr>
        <p:txBody>
          <a:bodyPr/>
          <a:lstStyle/>
          <a:p>
            <a:endParaRPr lang="en-US"/>
          </a:p>
        </p:txBody>
      </p:sp>
      <p:sp>
        <p:nvSpPr>
          <p:cNvPr id="36884" name="Rectangle 20"/>
          <p:cNvSpPr>
            <a:spLocks noChangeArrowheads="1"/>
          </p:cNvSpPr>
          <p:nvPr/>
        </p:nvSpPr>
        <p:spPr bwMode="auto">
          <a:xfrm>
            <a:off x="2073275" y="5514975"/>
            <a:ext cx="561975" cy="314325"/>
          </a:xfrm>
          <a:prstGeom prst="rect">
            <a:avLst/>
          </a:prstGeom>
          <a:noFill/>
          <a:ln w="9525">
            <a:noFill/>
            <a:miter lim="800000"/>
            <a:headEnd/>
            <a:tailEnd/>
          </a:ln>
        </p:spPr>
        <p:txBody>
          <a:bodyPr/>
          <a:lstStyle/>
          <a:p>
            <a:endParaRPr lang="en-US"/>
          </a:p>
        </p:txBody>
      </p:sp>
      <p:sp>
        <p:nvSpPr>
          <p:cNvPr id="36885" name="Rectangle 21"/>
          <p:cNvSpPr>
            <a:spLocks noChangeArrowheads="1"/>
          </p:cNvSpPr>
          <p:nvPr/>
        </p:nvSpPr>
        <p:spPr bwMode="auto">
          <a:xfrm>
            <a:off x="2073275" y="5524500"/>
            <a:ext cx="457200" cy="276225"/>
          </a:xfrm>
          <a:prstGeom prst="rect">
            <a:avLst/>
          </a:prstGeom>
          <a:noFill/>
          <a:ln w="9525">
            <a:noFill/>
            <a:miter lim="800000"/>
            <a:headEnd/>
            <a:tailEnd/>
          </a:ln>
        </p:spPr>
        <p:txBody>
          <a:bodyPr/>
          <a:lstStyle/>
          <a:p>
            <a:endParaRPr lang="en-US"/>
          </a:p>
        </p:txBody>
      </p:sp>
      <p:sp>
        <p:nvSpPr>
          <p:cNvPr id="36886" name="Rectangle 22"/>
          <p:cNvSpPr>
            <a:spLocks noChangeArrowheads="1"/>
          </p:cNvSpPr>
          <p:nvPr/>
        </p:nvSpPr>
        <p:spPr bwMode="auto">
          <a:xfrm>
            <a:off x="4600575" y="1922463"/>
            <a:ext cx="885825" cy="276225"/>
          </a:xfrm>
          <a:prstGeom prst="rect">
            <a:avLst/>
          </a:prstGeom>
          <a:noFill/>
          <a:ln w="9525">
            <a:noFill/>
            <a:miter lim="800000"/>
            <a:headEnd/>
            <a:tailEnd/>
          </a:ln>
        </p:spPr>
        <p:txBody>
          <a:bodyPr/>
          <a:lstStyle/>
          <a:p>
            <a:endParaRPr lang="en-US"/>
          </a:p>
        </p:txBody>
      </p:sp>
      <p:sp>
        <p:nvSpPr>
          <p:cNvPr id="36887" name="Rectangle 23"/>
          <p:cNvSpPr>
            <a:spLocks noChangeArrowheads="1"/>
          </p:cNvSpPr>
          <p:nvPr/>
        </p:nvSpPr>
        <p:spPr bwMode="auto">
          <a:xfrm>
            <a:off x="4600575" y="1931988"/>
            <a:ext cx="1000125" cy="314325"/>
          </a:xfrm>
          <a:prstGeom prst="rect">
            <a:avLst/>
          </a:prstGeom>
          <a:noFill/>
          <a:ln w="9525">
            <a:noFill/>
            <a:miter lim="800000"/>
            <a:headEnd/>
            <a:tailEnd/>
          </a:ln>
        </p:spPr>
        <p:txBody>
          <a:bodyPr/>
          <a:lstStyle/>
          <a:p>
            <a:endParaRPr lang="en-US"/>
          </a:p>
        </p:txBody>
      </p:sp>
      <p:sp>
        <p:nvSpPr>
          <p:cNvPr id="36888" name="Rectangle 24"/>
          <p:cNvSpPr>
            <a:spLocks noChangeArrowheads="1"/>
          </p:cNvSpPr>
          <p:nvPr/>
        </p:nvSpPr>
        <p:spPr bwMode="auto">
          <a:xfrm>
            <a:off x="4600575" y="1941513"/>
            <a:ext cx="895350" cy="276225"/>
          </a:xfrm>
          <a:prstGeom prst="rect">
            <a:avLst/>
          </a:prstGeom>
          <a:noFill/>
          <a:ln w="9525">
            <a:noFill/>
            <a:miter lim="800000"/>
            <a:headEnd/>
            <a:tailEnd/>
          </a:ln>
        </p:spPr>
        <p:txBody>
          <a:bodyPr/>
          <a:lstStyle/>
          <a:p>
            <a:endParaRPr lang="en-US"/>
          </a:p>
        </p:txBody>
      </p:sp>
      <p:sp>
        <p:nvSpPr>
          <p:cNvPr id="36889" name="Rectangle 25"/>
          <p:cNvSpPr>
            <a:spLocks noChangeArrowheads="1"/>
          </p:cNvSpPr>
          <p:nvPr/>
        </p:nvSpPr>
        <p:spPr bwMode="auto">
          <a:xfrm>
            <a:off x="2970213" y="2055813"/>
            <a:ext cx="1820862" cy="276225"/>
          </a:xfrm>
          <a:prstGeom prst="rect">
            <a:avLst/>
          </a:prstGeom>
          <a:noFill/>
          <a:ln w="9525">
            <a:noFill/>
            <a:miter lim="800000"/>
            <a:headEnd/>
            <a:tailEnd/>
          </a:ln>
        </p:spPr>
        <p:txBody>
          <a:bodyPr/>
          <a:lstStyle/>
          <a:p>
            <a:endParaRPr lang="en-US"/>
          </a:p>
        </p:txBody>
      </p:sp>
      <p:sp>
        <p:nvSpPr>
          <p:cNvPr id="36890" name="Rectangle 26"/>
          <p:cNvSpPr>
            <a:spLocks noChangeArrowheads="1"/>
          </p:cNvSpPr>
          <p:nvPr/>
        </p:nvSpPr>
        <p:spPr bwMode="auto">
          <a:xfrm>
            <a:off x="2819400" y="2057400"/>
            <a:ext cx="2019300" cy="274638"/>
          </a:xfrm>
          <a:prstGeom prst="rect">
            <a:avLst/>
          </a:prstGeom>
          <a:noFill/>
          <a:ln w="9525">
            <a:noFill/>
            <a:miter lim="800000"/>
            <a:headEnd/>
            <a:tailEnd/>
          </a:ln>
        </p:spPr>
        <p:txBody>
          <a:bodyPr wrap="none" lIns="0" tIns="0" rIns="0" bIns="0">
            <a:spAutoFit/>
          </a:bodyPr>
          <a:lstStyle/>
          <a:p>
            <a:r>
              <a:rPr lang="en-US" sz="1800" b="1">
                <a:solidFill>
                  <a:srgbClr val="000000"/>
                </a:solidFill>
                <a:latin typeface="Arial" charset="0"/>
              </a:rPr>
              <a:t>Catholic Churches</a:t>
            </a:r>
            <a:endParaRPr lang="en-US"/>
          </a:p>
        </p:txBody>
      </p:sp>
      <p:sp>
        <p:nvSpPr>
          <p:cNvPr id="36891" name="Rectangle 27"/>
          <p:cNvSpPr>
            <a:spLocks noChangeArrowheads="1"/>
          </p:cNvSpPr>
          <p:nvPr/>
        </p:nvSpPr>
        <p:spPr bwMode="auto">
          <a:xfrm>
            <a:off x="4905375" y="2151063"/>
            <a:ext cx="457200" cy="276225"/>
          </a:xfrm>
          <a:prstGeom prst="rect">
            <a:avLst/>
          </a:prstGeom>
          <a:noFill/>
          <a:ln w="9525">
            <a:noFill/>
            <a:miter lim="800000"/>
            <a:headEnd/>
            <a:tailEnd/>
          </a:ln>
        </p:spPr>
        <p:txBody>
          <a:bodyPr/>
          <a:lstStyle/>
          <a:p>
            <a:endParaRPr lang="en-US"/>
          </a:p>
        </p:txBody>
      </p:sp>
      <p:sp>
        <p:nvSpPr>
          <p:cNvPr id="36892" name="Rectangle 28"/>
          <p:cNvSpPr>
            <a:spLocks noChangeArrowheads="1"/>
          </p:cNvSpPr>
          <p:nvPr/>
        </p:nvSpPr>
        <p:spPr bwMode="auto">
          <a:xfrm>
            <a:off x="4905375" y="2160588"/>
            <a:ext cx="561975" cy="314325"/>
          </a:xfrm>
          <a:prstGeom prst="rect">
            <a:avLst/>
          </a:prstGeom>
          <a:noFill/>
          <a:ln w="9525">
            <a:noFill/>
            <a:miter lim="800000"/>
            <a:headEnd/>
            <a:tailEnd/>
          </a:ln>
        </p:spPr>
        <p:txBody>
          <a:bodyPr/>
          <a:lstStyle/>
          <a:p>
            <a:endParaRPr lang="en-US"/>
          </a:p>
        </p:txBody>
      </p:sp>
      <p:sp>
        <p:nvSpPr>
          <p:cNvPr id="36893" name="Rectangle 29"/>
          <p:cNvSpPr>
            <a:spLocks noChangeArrowheads="1"/>
          </p:cNvSpPr>
          <p:nvPr/>
        </p:nvSpPr>
        <p:spPr bwMode="auto">
          <a:xfrm>
            <a:off x="4905375" y="2170113"/>
            <a:ext cx="457200" cy="276225"/>
          </a:xfrm>
          <a:prstGeom prst="rect">
            <a:avLst/>
          </a:prstGeom>
          <a:noFill/>
          <a:ln w="9525">
            <a:noFill/>
            <a:miter lim="800000"/>
            <a:headEnd/>
            <a:tailEnd/>
          </a:ln>
        </p:spPr>
        <p:txBody>
          <a:bodyPr/>
          <a:lstStyle/>
          <a:p>
            <a:endParaRPr lang="en-US"/>
          </a:p>
        </p:txBody>
      </p:sp>
      <p:sp>
        <p:nvSpPr>
          <p:cNvPr id="36894" name="Rectangle 30"/>
          <p:cNvSpPr>
            <a:spLocks noChangeArrowheads="1"/>
          </p:cNvSpPr>
          <p:nvPr/>
        </p:nvSpPr>
        <p:spPr bwMode="auto">
          <a:xfrm>
            <a:off x="4876800" y="2055813"/>
            <a:ext cx="609600" cy="276225"/>
          </a:xfrm>
          <a:prstGeom prst="rect">
            <a:avLst/>
          </a:prstGeom>
          <a:noFill/>
          <a:ln w="9525">
            <a:noFill/>
            <a:miter lim="800000"/>
            <a:headEnd/>
            <a:tailEnd/>
          </a:ln>
        </p:spPr>
        <p:txBody>
          <a:bodyPr/>
          <a:lstStyle/>
          <a:p>
            <a:endParaRPr lang="en-US"/>
          </a:p>
        </p:txBody>
      </p:sp>
      <p:sp>
        <p:nvSpPr>
          <p:cNvPr id="36895" name="Rectangle 31"/>
          <p:cNvSpPr>
            <a:spLocks noChangeArrowheads="1"/>
          </p:cNvSpPr>
          <p:nvPr/>
        </p:nvSpPr>
        <p:spPr bwMode="auto">
          <a:xfrm>
            <a:off x="4876800" y="2055813"/>
            <a:ext cx="704850" cy="323850"/>
          </a:xfrm>
          <a:prstGeom prst="rect">
            <a:avLst/>
          </a:prstGeom>
          <a:noFill/>
          <a:ln w="9525">
            <a:noFill/>
            <a:miter lim="800000"/>
            <a:headEnd/>
            <a:tailEnd/>
          </a:ln>
        </p:spPr>
        <p:txBody>
          <a:bodyPr wrap="none" lIns="0" tIns="0" rIns="0" bIns="0">
            <a:spAutoFit/>
          </a:bodyPr>
          <a:lstStyle/>
          <a:p>
            <a:r>
              <a:rPr lang="en-US" sz="1800" b="1">
                <a:solidFill>
                  <a:srgbClr val="000000"/>
                </a:solidFill>
                <a:latin typeface="Arial" charset="0"/>
              </a:rPr>
              <a:t>(19%)</a:t>
            </a:r>
            <a:endParaRPr lang="en-US"/>
          </a:p>
        </p:txBody>
      </p:sp>
      <p:sp>
        <p:nvSpPr>
          <p:cNvPr id="36896" name="Rectangle 32"/>
          <p:cNvSpPr>
            <a:spLocks noChangeArrowheads="1"/>
          </p:cNvSpPr>
          <p:nvPr/>
        </p:nvSpPr>
        <p:spPr bwMode="auto">
          <a:xfrm>
            <a:off x="6124575" y="2913063"/>
            <a:ext cx="849313" cy="276225"/>
          </a:xfrm>
          <a:prstGeom prst="rect">
            <a:avLst/>
          </a:prstGeom>
          <a:noFill/>
          <a:ln w="9525">
            <a:noFill/>
            <a:miter lim="800000"/>
            <a:headEnd/>
            <a:tailEnd/>
          </a:ln>
        </p:spPr>
        <p:txBody>
          <a:bodyPr/>
          <a:lstStyle/>
          <a:p>
            <a:endParaRPr lang="en-US"/>
          </a:p>
        </p:txBody>
      </p:sp>
      <p:sp>
        <p:nvSpPr>
          <p:cNvPr id="36897" name="Rectangle 33"/>
          <p:cNvSpPr>
            <a:spLocks noChangeArrowheads="1"/>
          </p:cNvSpPr>
          <p:nvPr/>
        </p:nvSpPr>
        <p:spPr bwMode="auto">
          <a:xfrm>
            <a:off x="6124575" y="2922588"/>
            <a:ext cx="963613" cy="314325"/>
          </a:xfrm>
          <a:prstGeom prst="rect">
            <a:avLst/>
          </a:prstGeom>
          <a:noFill/>
          <a:ln w="9525">
            <a:noFill/>
            <a:miter lim="800000"/>
            <a:headEnd/>
            <a:tailEnd/>
          </a:ln>
        </p:spPr>
        <p:txBody>
          <a:bodyPr/>
          <a:lstStyle/>
          <a:p>
            <a:endParaRPr lang="en-US"/>
          </a:p>
        </p:txBody>
      </p:sp>
      <p:sp>
        <p:nvSpPr>
          <p:cNvPr id="36898" name="Rectangle 34"/>
          <p:cNvSpPr>
            <a:spLocks noChangeArrowheads="1"/>
          </p:cNvSpPr>
          <p:nvPr/>
        </p:nvSpPr>
        <p:spPr bwMode="auto">
          <a:xfrm>
            <a:off x="6124575" y="2932113"/>
            <a:ext cx="839788" cy="276225"/>
          </a:xfrm>
          <a:prstGeom prst="rect">
            <a:avLst/>
          </a:prstGeom>
          <a:noFill/>
          <a:ln w="9525">
            <a:noFill/>
            <a:miter lim="800000"/>
            <a:headEnd/>
            <a:tailEnd/>
          </a:ln>
        </p:spPr>
        <p:txBody>
          <a:bodyPr/>
          <a:lstStyle/>
          <a:p>
            <a:endParaRPr lang="en-US"/>
          </a:p>
        </p:txBody>
      </p:sp>
      <p:sp>
        <p:nvSpPr>
          <p:cNvPr id="36899" name="Rectangle 35"/>
          <p:cNvSpPr>
            <a:spLocks noChangeArrowheads="1"/>
          </p:cNvSpPr>
          <p:nvPr/>
        </p:nvSpPr>
        <p:spPr bwMode="auto">
          <a:xfrm>
            <a:off x="6096000" y="2665413"/>
            <a:ext cx="2251075" cy="552450"/>
          </a:xfrm>
          <a:prstGeom prst="rect">
            <a:avLst/>
          </a:prstGeom>
          <a:noFill/>
          <a:ln w="9525">
            <a:noFill/>
            <a:miter lim="800000"/>
            <a:headEnd/>
            <a:tailEnd/>
          </a:ln>
        </p:spPr>
        <p:txBody>
          <a:bodyPr/>
          <a:lstStyle/>
          <a:p>
            <a:endParaRPr lang="en-US"/>
          </a:p>
        </p:txBody>
      </p:sp>
      <p:sp>
        <p:nvSpPr>
          <p:cNvPr id="36900" name="Rectangle 36"/>
          <p:cNvSpPr>
            <a:spLocks noChangeArrowheads="1"/>
          </p:cNvSpPr>
          <p:nvPr/>
        </p:nvSpPr>
        <p:spPr bwMode="auto">
          <a:xfrm>
            <a:off x="6096000" y="2665413"/>
            <a:ext cx="2019300" cy="274637"/>
          </a:xfrm>
          <a:prstGeom prst="rect">
            <a:avLst/>
          </a:prstGeom>
          <a:noFill/>
          <a:ln w="9525">
            <a:noFill/>
            <a:miter lim="800000"/>
            <a:headEnd/>
            <a:tailEnd/>
          </a:ln>
        </p:spPr>
        <p:txBody>
          <a:bodyPr wrap="none" lIns="0" tIns="0" rIns="0" bIns="0">
            <a:spAutoFit/>
          </a:bodyPr>
          <a:lstStyle/>
          <a:p>
            <a:r>
              <a:rPr lang="en-US" sz="1800" b="1">
                <a:solidFill>
                  <a:srgbClr val="000000"/>
                </a:solidFill>
                <a:latin typeface="Arial" charset="0"/>
              </a:rPr>
              <a:t>Spiritist centers or</a:t>
            </a:r>
            <a:endParaRPr lang="en-US"/>
          </a:p>
        </p:txBody>
      </p:sp>
      <p:sp>
        <p:nvSpPr>
          <p:cNvPr id="36901" name="Rectangle 37"/>
          <p:cNvSpPr>
            <a:spLocks noChangeArrowheads="1"/>
          </p:cNvSpPr>
          <p:nvPr/>
        </p:nvSpPr>
        <p:spPr bwMode="auto">
          <a:xfrm>
            <a:off x="6096000" y="2941638"/>
            <a:ext cx="2565400" cy="274637"/>
          </a:xfrm>
          <a:prstGeom prst="rect">
            <a:avLst/>
          </a:prstGeom>
          <a:noFill/>
          <a:ln w="9525">
            <a:noFill/>
            <a:miter lim="800000"/>
            <a:headEnd/>
            <a:tailEnd/>
          </a:ln>
        </p:spPr>
        <p:txBody>
          <a:bodyPr wrap="none" lIns="0" tIns="0" rIns="0" bIns="0">
            <a:spAutoFit/>
          </a:bodyPr>
          <a:lstStyle/>
          <a:p>
            <a:r>
              <a:rPr lang="en-US" sz="1800" b="1">
                <a:solidFill>
                  <a:srgbClr val="000000"/>
                </a:solidFill>
                <a:latin typeface="Arial" charset="0"/>
              </a:rPr>
              <a:t>esoteric religions (11%)</a:t>
            </a:r>
            <a:endParaRPr lang="en-US"/>
          </a:p>
        </p:txBody>
      </p:sp>
      <p:sp>
        <p:nvSpPr>
          <p:cNvPr id="36902" name="Rectangle 38"/>
          <p:cNvSpPr>
            <a:spLocks noChangeArrowheads="1"/>
          </p:cNvSpPr>
          <p:nvPr/>
        </p:nvSpPr>
        <p:spPr bwMode="auto">
          <a:xfrm>
            <a:off x="6364288" y="3217863"/>
            <a:ext cx="457200" cy="277812"/>
          </a:xfrm>
          <a:prstGeom prst="rect">
            <a:avLst/>
          </a:prstGeom>
          <a:noFill/>
          <a:ln w="9525">
            <a:noFill/>
            <a:miter lim="800000"/>
            <a:headEnd/>
            <a:tailEnd/>
          </a:ln>
        </p:spPr>
        <p:txBody>
          <a:bodyPr/>
          <a:lstStyle/>
          <a:p>
            <a:endParaRPr lang="en-US"/>
          </a:p>
        </p:txBody>
      </p:sp>
      <p:sp>
        <p:nvSpPr>
          <p:cNvPr id="36903" name="Rectangle 39"/>
          <p:cNvSpPr>
            <a:spLocks noChangeArrowheads="1"/>
          </p:cNvSpPr>
          <p:nvPr/>
        </p:nvSpPr>
        <p:spPr bwMode="auto">
          <a:xfrm>
            <a:off x="6364288" y="3227388"/>
            <a:ext cx="561975" cy="315912"/>
          </a:xfrm>
          <a:prstGeom prst="rect">
            <a:avLst/>
          </a:prstGeom>
          <a:noFill/>
          <a:ln w="9525">
            <a:noFill/>
            <a:miter lim="800000"/>
            <a:headEnd/>
            <a:tailEnd/>
          </a:ln>
        </p:spPr>
        <p:txBody>
          <a:bodyPr/>
          <a:lstStyle/>
          <a:p>
            <a:endParaRPr lang="en-US"/>
          </a:p>
        </p:txBody>
      </p:sp>
      <p:sp>
        <p:nvSpPr>
          <p:cNvPr id="36904" name="Rectangle 40"/>
          <p:cNvSpPr>
            <a:spLocks noChangeArrowheads="1"/>
          </p:cNvSpPr>
          <p:nvPr/>
        </p:nvSpPr>
        <p:spPr bwMode="auto">
          <a:xfrm>
            <a:off x="6364288" y="3236913"/>
            <a:ext cx="457200" cy="277812"/>
          </a:xfrm>
          <a:prstGeom prst="rect">
            <a:avLst/>
          </a:prstGeom>
          <a:noFill/>
          <a:ln w="9525">
            <a:noFill/>
            <a:miter lim="800000"/>
            <a:headEnd/>
            <a:tailEnd/>
          </a:ln>
        </p:spPr>
        <p:txBody>
          <a:bodyPr/>
          <a:lstStyle/>
          <a:p>
            <a:endParaRPr lang="en-US"/>
          </a:p>
        </p:txBody>
      </p:sp>
      <p:sp>
        <p:nvSpPr>
          <p:cNvPr id="36905" name="Rectangle 41"/>
          <p:cNvSpPr>
            <a:spLocks noChangeArrowheads="1"/>
          </p:cNvSpPr>
          <p:nvPr/>
        </p:nvSpPr>
        <p:spPr bwMode="auto">
          <a:xfrm>
            <a:off x="6200775" y="4514850"/>
            <a:ext cx="744538" cy="276225"/>
          </a:xfrm>
          <a:prstGeom prst="rect">
            <a:avLst/>
          </a:prstGeom>
          <a:noFill/>
          <a:ln w="9525">
            <a:noFill/>
            <a:miter lim="800000"/>
            <a:headEnd/>
            <a:tailEnd/>
          </a:ln>
        </p:spPr>
        <p:txBody>
          <a:bodyPr/>
          <a:lstStyle/>
          <a:p>
            <a:endParaRPr lang="en-US"/>
          </a:p>
        </p:txBody>
      </p:sp>
      <p:sp>
        <p:nvSpPr>
          <p:cNvPr id="36906" name="Rectangle 42"/>
          <p:cNvSpPr>
            <a:spLocks noChangeArrowheads="1"/>
          </p:cNvSpPr>
          <p:nvPr/>
        </p:nvSpPr>
        <p:spPr bwMode="auto">
          <a:xfrm>
            <a:off x="6200775" y="4524375"/>
            <a:ext cx="858838" cy="314325"/>
          </a:xfrm>
          <a:prstGeom prst="rect">
            <a:avLst/>
          </a:prstGeom>
          <a:noFill/>
          <a:ln w="9525">
            <a:noFill/>
            <a:miter lim="800000"/>
            <a:headEnd/>
            <a:tailEnd/>
          </a:ln>
        </p:spPr>
        <p:txBody>
          <a:bodyPr/>
          <a:lstStyle/>
          <a:p>
            <a:endParaRPr lang="en-US"/>
          </a:p>
        </p:txBody>
      </p:sp>
      <p:sp>
        <p:nvSpPr>
          <p:cNvPr id="36907" name="Rectangle 43"/>
          <p:cNvSpPr>
            <a:spLocks noChangeArrowheads="1"/>
          </p:cNvSpPr>
          <p:nvPr/>
        </p:nvSpPr>
        <p:spPr bwMode="auto">
          <a:xfrm>
            <a:off x="6200775" y="4533900"/>
            <a:ext cx="744538" cy="276225"/>
          </a:xfrm>
          <a:prstGeom prst="rect">
            <a:avLst/>
          </a:prstGeom>
          <a:noFill/>
          <a:ln w="9525">
            <a:noFill/>
            <a:miter lim="800000"/>
            <a:headEnd/>
            <a:tailEnd/>
          </a:ln>
        </p:spPr>
        <p:txBody>
          <a:bodyPr/>
          <a:lstStyle/>
          <a:p>
            <a:endParaRPr lang="en-US"/>
          </a:p>
        </p:txBody>
      </p:sp>
      <p:sp>
        <p:nvSpPr>
          <p:cNvPr id="36908" name="Rectangle 44"/>
          <p:cNvSpPr>
            <a:spLocks noChangeArrowheads="1"/>
          </p:cNvSpPr>
          <p:nvPr/>
        </p:nvSpPr>
        <p:spPr bwMode="auto">
          <a:xfrm>
            <a:off x="6326188" y="4343400"/>
            <a:ext cx="1409700" cy="276225"/>
          </a:xfrm>
          <a:prstGeom prst="rect">
            <a:avLst/>
          </a:prstGeom>
          <a:noFill/>
          <a:ln w="9525">
            <a:noFill/>
            <a:miter lim="800000"/>
            <a:headEnd/>
            <a:tailEnd/>
          </a:ln>
        </p:spPr>
        <p:txBody>
          <a:bodyPr/>
          <a:lstStyle/>
          <a:p>
            <a:endParaRPr lang="en-US"/>
          </a:p>
        </p:txBody>
      </p:sp>
      <p:sp>
        <p:nvSpPr>
          <p:cNvPr id="36909" name="Rectangle 45"/>
          <p:cNvSpPr>
            <a:spLocks noChangeArrowheads="1"/>
          </p:cNvSpPr>
          <p:nvPr/>
        </p:nvSpPr>
        <p:spPr bwMode="auto">
          <a:xfrm>
            <a:off x="6326188" y="4343400"/>
            <a:ext cx="1409700" cy="274638"/>
          </a:xfrm>
          <a:prstGeom prst="rect">
            <a:avLst/>
          </a:prstGeom>
          <a:noFill/>
          <a:ln w="9525">
            <a:noFill/>
            <a:miter lim="800000"/>
            <a:headEnd/>
            <a:tailEnd/>
          </a:ln>
        </p:spPr>
        <p:txBody>
          <a:bodyPr wrap="none" lIns="0" tIns="0" rIns="0" bIns="0">
            <a:spAutoFit/>
          </a:bodyPr>
          <a:lstStyle/>
          <a:p>
            <a:r>
              <a:rPr lang="en-US" sz="1800" b="1">
                <a:solidFill>
                  <a:srgbClr val="000000"/>
                </a:solidFill>
                <a:latin typeface="Arial" charset="0"/>
              </a:rPr>
              <a:t>Others (15%)</a:t>
            </a:r>
            <a:endParaRPr lang="en-US"/>
          </a:p>
        </p:txBody>
      </p:sp>
      <p:sp>
        <p:nvSpPr>
          <p:cNvPr id="36910" name="Rectangle 46"/>
          <p:cNvSpPr>
            <a:spLocks noChangeArrowheads="1"/>
          </p:cNvSpPr>
          <p:nvPr/>
        </p:nvSpPr>
        <p:spPr bwMode="auto">
          <a:xfrm>
            <a:off x="6288088" y="4895850"/>
            <a:ext cx="457200" cy="276225"/>
          </a:xfrm>
          <a:prstGeom prst="rect">
            <a:avLst/>
          </a:prstGeom>
          <a:noFill/>
          <a:ln w="9525">
            <a:noFill/>
            <a:miter lim="800000"/>
            <a:headEnd/>
            <a:tailEnd/>
          </a:ln>
        </p:spPr>
        <p:txBody>
          <a:bodyPr/>
          <a:lstStyle/>
          <a:p>
            <a:endParaRPr lang="en-US"/>
          </a:p>
        </p:txBody>
      </p:sp>
      <p:sp>
        <p:nvSpPr>
          <p:cNvPr id="36911" name="Rectangle 47"/>
          <p:cNvSpPr>
            <a:spLocks noChangeArrowheads="1"/>
          </p:cNvSpPr>
          <p:nvPr/>
        </p:nvSpPr>
        <p:spPr bwMode="auto">
          <a:xfrm>
            <a:off x="6288088" y="4905375"/>
            <a:ext cx="561975" cy="314325"/>
          </a:xfrm>
          <a:prstGeom prst="rect">
            <a:avLst/>
          </a:prstGeom>
          <a:noFill/>
          <a:ln w="9525">
            <a:noFill/>
            <a:miter lim="800000"/>
            <a:headEnd/>
            <a:tailEnd/>
          </a:ln>
        </p:spPr>
        <p:txBody>
          <a:bodyPr/>
          <a:lstStyle/>
          <a:p>
            <a:endParaRPr lang="en-US"/>
          </a:p>
        </p:txBody>
      </p:sp>
      <p:sp>
        <p:nvSpPr>
          <p:cNvPr id="36912" name="Rectangle 48"/>
          <p:cNvSpPr>
            <a:spLocks noChangeArrowheads="1"/>
          </p:cNvSpPr>
          <p:nvPr/>
        </p:nvSpPr>
        <p:spPr bwMode="auto">
          <a:xfrm>
            <a:off x="6288088" y="4914900"/>
            <a:ext cx="457200" cy="276225"/>
          </a:xfrm>
          <a:prstGeom prst="rect">
            <a:avLst/>
          </a:prstGeom>
          <a:noFill/>
          <a:ln w="9525">
            <a:noFill/>
            <a:miter lim="800000"/>
            <a:headEnd/>
            <a:tailEnd/>
          </a:ln>
        </p:spPr>
        <p:txBody>
          <a:bodyPr/>
          <a:lstStyle/>
          <a:p>
            <a:endParaRPr lang="en-US"/>
          </a:p>
        </p:txBody>
      </p:sp>
      <p:sp>
        <p:nvSpPr>
          <p:cNvPr id="36913" name="Rectangle 49"/>
          <p:cNvSpPr>
            <a:spLocks noChangeArrowheads="1"/>
          </p:cNvSpPr>
          <p:nvPr/>
        </p:nvSpPr>
        <p:spPr bwMode="auto">
          <a:xfrm>
            <a:off x="1863725" y="1217613"/>
            <a:ext cx="5500688" cy="457200"/>
          </a:xfrm>
          <a:prstGeom prst="rect">
            <a:avLst/>
          </a:prstGeom>
          <a:noFill/>
          <a:ln w="9525">
            <a:noFill/>
            <a:miter lim="800000"/>
            <a:headEnd/>
            <a:tailEnd/>
          </a:ln>
        </p:spPr>
        <p:txBody>
          <a:bodyPr/>
          <a:lstStyle/>
          <a:p>
            <a:endParaRPr lang="en-US"/>
          </a:p>
        </p:txBody>
      </p:sp>
      <p:sp>
        <p:nvSpPr>
          <p:cNvPr id="36914" name="Rectangle 50"/>
          <p:cNvSpPr>
            <a:spLocks noChangeArrowheads="1"/>
          </p:cNvSpPr>
          <p:nvPr/>
        </p:nvSpPr>
        <p:spPr bwMode="auto">
          <a:xfrm>
            <a:off x="1949450" y="1274763"/>
            <a:ext cx="5462588" cy="419100"/>
          </a:xfrm>
          <a:prstGeom prst="rect">
            <a:avLst/>
          </a:prstGeom>
          <a:noFill/>
          <a:ln w="9525">
            <a:noFill/>
            <a:miter lim="800000"/>
            <a:headEnd/>
            <a:tailEnd/>
          </a:ln>
        </p:spPr>
        <p:txBody>
          <a:bodyPr/>
          <a:lstStyle/>
          <a:p>
            <a:endParaRPr lang="en-US"/>
          </a:p>
        </p:txBody>
      </p:sp>
      <p:sp>
        <p:nvSpPr>
          <p:cNvPr id="36915" name="Rectangle 51"/>
          <p:cNvSpPr>
            <a:spLocks noChangeArrowheads="1"/>
          </p:cNvSpPr>
          <p:nvPr/>
        </p:nvSpPr>
        <p:spPr bwMode="auto">
          <a:xfrm>
            <a:off x="1949450" y="1284288"/>
            <a:ext cx="5214938" cy="365125"/>
          </a:xfrm>
          <a:prstGeom prst="rect">
            <a:avLst/>
          </a:prstGeom>
          <a:noFill/>
          <a:ln w="9525">
            <a:noFill/>
            <a:miter lim="800000"/>
            <a:headEnd/>
            <a:tailEnd/>
          </a:ln>
        </p:spPr>
        <p:txBody>
          <a:bodyPr wrap="none" lIns="0" tIns="0" rIns="0" bIns="0">
            <a:spAutoFit/>
          </a:bodyPr>
          <a:lstStyle/>
          <a:p>
            <a:r>
              <a:rPr lang="en-US" b="1">
                <a:solidFill>
                  <a:srgbClr val="000000"/>
                </a:solidFill>
                <a:latin typeface="Arial" charset="0"/>
              </a:rPr>
              <a:t>(percentage of total meeting places)</a:t>
            </a:r>
            <a:endParaRPr lang="en-US"/>
          </a:p>
        </p:txBody>
      </p:sp>
      <p:sp>
        <p:nvSpPr>
          <p:cNvPr id="36916" name="Rectangle 52"/>
          <p:cNvSpPr>
            <a:spLocks noChangeArrowheads="1"/>
          </p:cNvSpPr>
          <p:nvPr/>
        </p:nvSpPr>
        <p:spPr bwMode="auto">
          <a:xfrm>
            <a:off x="376238" y="6096000"/>
            <a:ext cx="8189912" cy="266700"/>
          </a:xfrm>
          <a:prstGeom prst="rect">
            <a:avLst/>
          </a:prstGeom>
          <a:solidFill>
            <a:srgbClr val="FFFFFF"/>
          </a:solidFill>
          <a:ln w="9525">
            <a:solidFill>
              <a:srgbClr val="FFFFFF"/>
            </a:solidFill>
            <a:miter lim="800000"/>
            <a:headEnd/>
            <a:tailEnd/>
          </a:ln>
        </p:spPr>
        <p:txBody>
          <a:bodyPr/>
          <a:lstStyle/>
          <a:p>
            <a:endParaRPr lang="en-US"/>
          </a:p>
        </p:txBody>
      </p:sp>
      <p:sp>
        <p:nvSpPr>
          <p:cNvPr id="36917" name="Rectangle 53"/>
          <p:cNvSpPr>
            <a:spLocks noChangeArrowheads="1"/>
          </p:cNvSpPr>
          <p:nvPr/>
        </p:nvSpPr>
        <p:spPr bwMode="auto">
          <a:xfrm>
            <a:off x="471488" y="6153150"/>
            <a:ext cx="452437" cy="168275"/>
          </a:xfrm>
          <a:prstGeom prst="rect">
            <a:avLst/>
          </a:prstGeom>
          <a:noFill/>
          <a:ln w="9525">
            <a:noFill/>
            <a:miter lim="800000"/>
            <a:headEnd/>
            <a:tailEnd/>
          </a:ln>
        </p:spPr>
        <p:txBody>
          <a:bodyPr wrap="none" lIns="0" tIns="0" rIns="0" bIns="0">
            <a:spAutoFit/>
          </a:bodyPr>
          <a:lstStyle/>
          <a:p>
            <a:r>
              <a:rPr lang="en-US" sz="1100" i="1">
                <a:solidFill>
                  <a:srgbClr val="FF0000"/>
                </a:solidFill>
              </a:rPr>
              <a:t>Projeto </a:t>
            </a:r>
            <a:endParaRPr lang="en-US"/>
          </a:p>
        </p:txBody>
      </p:sp>
      <p:sp>
        <p:nvSpPr>
          <p:cNvPr id="36918" name="Rectangle 54"/>
          <p:cNvSpPr>
            <a:spLocks noChangeArrowheads="1"/>
          </p:cNvSpPr>
          <p:nvPr/>
        </p:nvSpPr>
        <p:spPr bwMode="auto">
          <a:xfrm>
            <a:off x="928688" y="6153150"/>
            <a:ext cx="458787" cy="168275"/>
          </a:xfrm>
          <a:prstGeom prst="rect">
            <a:avLst/>
          </a:prstGeom>
          <a:noFill/>
          <a:ln w="9525">
            <a:noFill/>
            <a:miter lim="800000"/>
            <a:headEnd/>
            <a:tailEnd/>
          </a:ln>
        </p:spPr>
        <p:txBody>
          <a:bodyPr wrap="none" lIns="0" tIns="0" rIns="0" bIns="0">
            <a:spAutoFit/>
          </a:bodyPr>
          <a:lstStyle/>
          <a:p>
            <a:r>
              <a:rPr lang="en-US" sz="1100" i="1">
                <a:solidFill>
                  <a:srgbClr val="FF0000"/>
                </a:solidFill>
              </a:rPr>
              <a:t>Marília </a:t>
            </a:r>
            <a:endParaRPr lang="en-US"/>
          </a:p>
        </p:txBody>
      </p:sp>
      <p:sp>
        <p:nvSpPr>
          <p:cNvPr id="36919" name="Rectangle 55"/>
          <p:cNvSpPr>
            <a:spLocks noChangeArrowheads="1"/>
          </p:cNvSpPr>
          <p:nvPr/>
        </p:nvSpPr>
        <p:spPr bwMode="auto">
          <a:xfrm>
            <a:off x="1387475" y="6153150"/>
            <a:ext cx="4784725" cy="168275"/>
          </a:xfrm>
          <a:prstGeom prst="rect">
            <a:avLst/>
          </a:prstGeom>
          <a:noFill/>
          <a:ln w="9525">
            <a:noFill/>
            <a:miter lim="800000"/>
            <a:headEnd/>
            <a:tailEnd/>
          </a:ln>
        </p:spPr>
        <p:txBody>
          <a:bodyPr wrap="none" lIns="0" tIns="0" rIns="0" bIns="0">
            <a:spAutoFit/>
          </a:bodyPr>
          <a:lstStyle/>
          <a:p>
            <a:r>
              <a:rPr lang="en-US" sz="1100" i="1">
                <a:solidFill>
                  <a:srgbClr val="FF0000"/>
                </a:solidFill>
              </a:rPr>
              <a:t>2002 -- Sepal / Projeto Brasil2010 / Igreja Evangélica das Nações - março de 2002 - </a:t>
            </a:r>
            <a:endParaRPr lang="en-US"/>
          </a:p>
        </p:txBody>
      </p:sp>
      <p:sp>
        <p:nvSpPr>
          <p:cNvPr id="36920" name="Rectangle 56"/>
          <p:cNvSpPr>
            <a:spLocks noChangeArrowheads="1"/>
          </p:cNvSpPr>
          <p:nvPr/>
        </p:nvSpPr>
        <p:spPr bwMode="auto">
          <a:xfrm>
            <a:off x="6172200" y="6153150"/>
            <a:ext cx="295275" cy="209550"/>
          </a:xfrm>
          <a:prstGeom prst="rect">
            <a:avLst/>
          </a:prstGeom>
          <a:noFill/>
          <a:ln w="9525">
            <a:noFill/>
            <a:miter lim="800000"/>
            <a:headEnd/>
            <a:tailEnd/>
          </a:ln>
        </p:spPr>
        <p:txBody>
          <a:bodyPr wrap="none" lIns="0" tIns="0" rIns="0" bIns="0">
            <a:spAutoFit/>
          </a:bodyPr>
          <a:lstStyle/>
          <a:p>
            <a:r>
              <a:rPr lang="en-US" sz="1100" i="1">
                <a:solidFill>
                  <a:srgbClr val="FF0000"/>
                </a:solidFill>
              </a:rPr>
              <a:t>info</a:t>
            </a:r>
            <a:endParaRPr lang="en-US"/>
          </a:p>
        </p:txBody>
      </p:sp>
      <p:sp>
        <p:nvSpPr>
          <p:cNvPr id="36921" name="Rectangle 57"/>
          <p:cNvSpPr>
            <a:spLocks noChangeArrowheads="1"/>
          </p:cNvSpPr>
          <p:nvPr/>
        </p:nvSpPr>
        <p:spPr bwMode="auto">
          <a:xfrm>
            <a:off x="6392863" y="6153150"/>
            <a:ext cx="896937" cy="209550"/>
          </a:xfrm>
          <a:prstGeom prst="rect">
            <a:avLst/>
          </a:prstGeom>
          <a:noFill/>
          <a:ln w="9525">
            <a:noFill/>
            <a:miter lim="800000"/>
            <a:headEnd/>
            <a:tailEnd/>
          </a:ln>
        </p:spPr>
        <p:txBody>
          <a:bodyPr wrap="none" lIns="0" tIns="0" rIns="0" bIns="0">
            <a:spAutoFit/>
          </a:bodyPr>
          <a:lstStyle/>
          <a:p>
            <a:r>
              <a:rPr lang="en-US" sz="1100" i="1">
                <a:solidFill>
                  <a:srgbClr val="FF0000"/>
                </a:solidFill>
              </a:rPr>
              <a:t>@brasil2010.</a:t>
            </a:r>
            <a:endParaRPr lang="en-US"/>
          </a:p>
        </p:txBody>
      </p:sp>
      <p:sp>
        <p:nvSpPr>
          <p:cNvPr id="36922" name="Rectangle 58"/>
          <p:cNvSpPr>
            <a:spLocks noChangeArrowheads="1"/>
          </p:cNvSpPr>
          <p:nvPr/>
        </p:nvSpPr>
        <p:spPr bwMode="auto">
          <a:xfrm>
            <a:off x="7154863" y="6153150"/>
            <a:ext cx="304800" cy="209550"/>
          </a:xfrm>
          <a:prstGeom prst="rect">
            <a:avLst/>
          </a:prstGeom>
          <a:noFill/>
          <a:ln w="9525">
            <a:noFill/>
            <a:miter lim="800000"/>
            <a:headEnd/>
            <a:tailEnd/>
          </a:ln>
        </p:spPr>
        <p:txBody>
          <a:bodyPr wrap="none" lIns="0" tIns="0" rIns="0" bIns="0">
            <a:spAutoFit/>
          </a:bodyPr>
          <a:lstStyle/>
          <a:p>
            <a:r>
              <a:rPr lang="en-US" sz="1100" i="1">
                <a:solidFill>
                  <a:srgbClr val="FF0000"/>
                </a:solidFill>
              </a:rPr>
              <a:t>org </a:t>
            </a:r>
            <a:endParaRPr lang="en-US"/>
          </a:p>
        </p:txBody>
      </p:sp>
      <p:sp>
        <p:nvSpPr>
          <p:cNvPr id="36923" name="Rectangle 59"/>
          <p:cNvSpPr>
            <a:spLocks noChangeArrowheads="1"/>
          </p:cNvSpPr>
          <p:nvPr/>
        </p:nvSpPr>
        <p:spPr bwMode="auto">
          <a:xfrm>
            <a:off x="7383463" y="6153150"/>
            <a:ext cx="133350" cy="209550"/>
          </a:xfrm>
          <a:prstGeom prst="rect">
            <a:avLst/>
          </a:prstGeom>
          <a:noFill/>
          <a:ln w="9525">
            <a:noFill/>
            <a:miter lim="800000"/>
            <a:headEnd/>
            <a:tailEnd/>
          </a:ln>
        </p:spPr>
        <p:txBody>
          <a:bodyPr wrap="none" lIns="0" tIns="0" rIns="0" bIns="0">
            <a:spAutoFit/>
          </a:bodyPr>
          <a:lstStyle/>
          <a:p>
            <a:r>
              <a:rPr lang="en-US" sz="1100" i="1">
                <a:solidFill>
                  <a:srgbClr val="FF0000"/>
                </a:solidFill>
              </a:rPr>
              <a:t>/ </a:t>
            </a:r>
            <a:endParaRPr lang="en-US"/>
          </a:p>
        </p:txBody>
      </p:sp>
      <p:sp>
        <p:nvSpPr>
          <p:cNvPr id="36924" name="Rectangle 60"/>
          <p:cNvSpPr>
            <a:spLocks noChangeArrowheads="1"/>
          </p:cNvSpPr>
          <p:nvPr/>
        </p:nvSpPr>
        <p:spPr bwMode="auto">
          <a:xfrm>
            <a:off x="7459663" y="6153150"/>
            <a:ext cx="169862" cy="168275"/>
          </a:xfrm>
          <a:prstGeom prst="rect">
            <a:avLst/>
          </a:prstGeom>
          <a:noFill/>
          <a:ln w="9525">
            <a:noFill/>
            <a:miter lim="800000"/>
            <a:headEnd/>
            <a:tailEnd/>
          </a:ln>
        </p:spPr>
        <p:txBody>
          <a:bodyPr wrap="none" lIns="0" tIns="0" rIns="0" bIns="0">
            <a:spAutoFit/>
          </a:bodyPr>
          <a:lstStyle/>
          <a:p>
            <a:r>
              <a:rPr lang="en-US" sz="1100" i="1">
                <a:solidFill>
                  <a:srgbClr val="FF0000"/>
                </a:solidFill>
              </a:rPr>
              <a:t>ien</a:t>
            </a:r>
            <a:endParaRPr lang="en-US"/>
          </a:p>
        </p:txBody>
      </p:sp>
      <p:sp>
        <p:nvSpPr>
          <p:cNvPr id="36925" name="Rectangle 61"/>
          <p:cNvSpPr>
            <a:spLocks noChangeArrowheads="1"/>
          </p:cNvSpPr>
          <p:nvPr/>
        </p:nvSpPr>
        <p:spPr bwMode="auto">
          <a:xfrm>
            <a:off x="7631113" y="6153150"/>
            <a:ext cx="833437" cy="168275"/>
          </a:xfrm>
          <a:prstGeom prst="rect">
            <a:avLst/>
          </a:prstGeom>
          <a:noFill/>
          <a:ln w="9525">
            <a:noFill/>
            <a:miter lim="800000"/>
            <a:headEnd/>
            <a:tailEnd/>
          </a:ln>
        </p:spPr>
        <p:txBody>
          <a:bodyPr wrap="none" lIns="0" tIns="0" rIns="0" bIns="0">
            <a:spAutoFit/>
          </a:bodyPr>
          <a:lstStyle/>
          <a:p>
            <a:r>
              <a:rPr lang="en-US" sz="1100" i="1">
                <a:solidFill>
                  <a:srgbClr val="FF0000"/>
                </a:solidFill>
              </a:rPr>
              <a:t>@terra.com.br</a:t>
            </a:r>
            <a:endParaRPr lang="en-US"/>
          </a:p>
        </p:txBody>
      </p:sp>
      <p:sp>
        <p:nvSpPr>
          <p:cNvPr id="36926" name="Rectangle 62"/>
          <p:cNvSpPr>
            <a:spLocks noChangeArrowheads="1"/>
          </p:cNvSpPr>
          <p:nvPr/>
        </p:nvSpPr>
        <p:spPr bwMode="auto">
          <a:xfrm>
            <a:off x="376238" y="398463"/>
            <a:ext cx="8370887" cy="6040437"/>
          </a:xfrm>
          <a:prstGeom prst="rect">
            <a:avLst/>
          </a:prstGeom>
          <a:noFill/>
          <a:ln w="28575">
            <a:solidFill>
              <a:srgbClr val="000000"/>
            </a:solidFill>
            <a:miter lim="800000"/>
            <a:headEnd/>
            <a:tailEnd/>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19063" y="93663"/>
            <a:ext cx="8905875" cy="66706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924800" y="5002213"/>
            <a:ext cx="222250" cy="11112"/>
          </a:xfrm>
          <a:prstGeom prst="rect">
            <a:avLst/>
          </a:prstGeom>
          <a:solidFill>
            <a:srgbClr val="D26897"/>
          </a:solidFill>
          <a:ln w="9525">
            <a:noFill/>
            <a:miter lim="800000"/>
            <a:headEnd/>
            <a:tailEnd/>
          </a:ln>
        </p:spPr>
        <p:txBody>
          <a:bodyPr/>
          <a:lstStyle/>
          <a:p>
            <a:endParaRPr lang="en-US"/>
          </a:p>
        </p:txBody>
      </p:sp>
      <p:sp>
        <p:nvSpPr>
          <p:cNvPr id="38915" name="Rectangle 3"/>
          <p:cNvSpPr>
            <a:spLocks noChangeArrowheads="1"/>
          </p:cNvSpPr>
          <p:nvPr/>
        </p:nvSpPr>
        <p:spPr bwMode="auto">
          <a:xfrm>
            <a:off x="7924800" y="5232400"/>
            <a:ext cx="222250" cy="9525"/>
          </a:xfrm>
          <a:prstGeom prst="rect">
            <a:avLst/>
          </a:prstGeom>
          <a:solidFill>
            <a:srgbClr val="381CE3"/>
          </a:solidFill>
          <a:ln w="9525">
            <a:noFill/>
            <a:miter lim="800000"/>
            <a:headEnd/>
            <a:tailEnd/>
          </a:ln>
        </p:spPr>
        <p:txBody>
          <a:bodyPr/>
          <a:lstStyle/>
          <a:p>
            <a:endParaRPr lang="en-US"/>
          </a:p>
        </p:txBody>
      </p:sp>
      <p:sp>
        <p:nvSpPr>
          <p:cNvPr id="38916" name="Rectangle 4"/>
          <p:cNvSpPr>
            <a:spLocks noChangeArrowheads="1"/>
          </p:cNvSpPr>
          <p:nvPr/>
        </p:nvSpPr>
        <p:spPr bwMode="auto">
          <a:xfrm>
            <a:off x="7847013" y="5291138"/>
            <a:ext cx="219075" cy="9525"/>
          </a:xfrm>
          <a:prstGeom prst="rect">
            <a:avLst/>
          </a:prstGeom>
          <a:solidFill>
            <a:srgbClr val="180CF3"/>
          </a:solidFill>
          <a:ln w="9525">
            <a:noFill/>
            <a:miter lim="800000"/>
            <a:headEnd/>
            <a:tailEnd/>
          </a:ln>
        </p:spPr>
        <p:txBody>
          <a:bodyPr/>
          <a:lstStyle/>
          <a:p>
            <a:endParaRPr lang="en-US"/>
          </a:p>
        </p:txBody>
      </p:sp>
      <p:sp>
        <p:nvSpPr>
          <p:cNvPr id="38917" name="Rectangle 5"/>
          <p:cNvSpPr>
            <a:spLocks noChangeArrowheads="1"/>
          </p:cNvSpPr>
          <p:nvPr/>
        </p:nvSpPr>
        <p:spPr bwMode="auto">
          <a:xfrm>
            <a:off x="3175000" y="6138863"/>
            <a:ext cx="2982913" cy="962025"/>
          </a:xfrm>
          <a:prstGeom prst="rect">
            <a:avLst/>
          </a:prstGeom>
          <a:noFill/>
          <a:ln w="9525">
            <a:noFill/>
            <a:miter lim="800000"/>
            <a:headEnd/>
            <a:tailEnd/>
          </a:ln>
        </p:spPr>
        <p:txBody>
          <a:bodyPr/>
          <a:lstStyle/>
          <a:p>
            <a:endParaRPr lang="en-US"/>
          </a:p>
        </p:txBody>
      </p:sp>
      <p:sp>
        <p:nvSpPr>
          <p:cNvPr id="38918" name="Rectangle 6"/>
          <p:cNvSpPr>
            <a:spLocks noChangeArrowheads="1"/>
          </p:cNvSpPr>
          <p:nvPr/>
        </p:nvSpPr>
        <p:spPr bwMode="auto">
          <a:xfrm>
            <a:off x="7797800" y="5118100"/>
            <a:ext cx="220663" cy="9525"/>
          </a:xfrm>
          <a:prstGeom prst="rect">
            <a:avLst/>
          </a:prstGeom>
          <a:solidFill>
            <a:srgbClr val="A854AB"/>
          </a:solidFill>
          <a:ln w="9525">
            <a:noFill/>
            <a:miter lim="800000"/>
            <a:headEnd/>
            <a:tailEnd/>
          </a:ln>
        </p:spPr>
        <p:txBody>
          <a:bodyPr/>
          <a:lstStyle/>
          <a:p>
            <a:endParaRPr lang="en-US"/>
          </a:p>
        </p:txBody>
      </p:sp>
      <p:sp>
        <p:nvSpPr>
          <p:cNvPr id="38920" name="Rectangle 8"/>
          <p:cNvSpPr>
            <a:spLocks noChangeArrowheads="1"/>
          </p:cNvSpPr>
          <p:nvPr/>
        </p:nvSpPr>
        <p:spPr bwMode="auto">
          <a:xfrm>
            <a:off x="3113088" y="207963"/>
            <a:ext cx="3403600" cy="714375"/>
          </a:xfrm>
          <a:prstGeom prst="rect">
            <a:avLst/>
          </a:prstGeom>
          <a:noFill/>
          <a:ln w="9525">
            <a:noFill/>
            <a:miter lim="800000"/>
            <a:headEnd/>
            <a:tailEnd/>
          </a:ln>
        </p:spPr>
        <p:txBody>
          <a:bodyPr/>
          <a:lstStyle/>
          <a:p>
            <a:endParaRPr lang="en-US"/>
          </a:p>
        </p:txBody>
      </p:sp>
      <p:sp>
        <p:nvSpPr>
          <p:cNvPr id="38921" name="Rectangle 9"/>
          <p:cNvSpPr>
            <a:spLocks noChangeArrowheads="1"/>
          </p:cNvSpPr>
          <p:nvPr/>
        </p:nvSpPr>
        <p:spPr bwMode="auto">
          <a:xfrm>
            <a:off x="3113088" y="246063"/>
            <a:ext cx="1906587" cy="714375"/>
          </a:xfrm>
          <a:prstGeom prst="rect">
            <a:avLst/>
          </a:prstGeom>
          <a:noFill/>
          <a:ln w="9525">
            <a:noFill/>
            <a:miter lim="800000"/>
            <a:headEnd/>
            <a:tailEnd/>
          </a:ln>
        </p:spPr>
        <p:txBody>
          <a:bodyPr/>
          <a:lstStyle/>
          <a:p>
            <a:endParaRPr lang="en-US"/>
          </a:p>
        </p:txBody>
      </p:sp>
      <p:sp>
        <p:nvSpPr>
          <p:cNvPr id="38922" name="Rectangle 10"/>
          <p:cNvSpPr>
            <a:spLocks noChangeArrowheads="1"/>
          </p:cNvSpPr>
          <p:nvPr/>
        </p:nvSpPr>
        <p:spPr bwMode="auto">
          <a:xfrm>
            <a:off x="3113088" y="284163"/>
            <a:ext cx="1897062" cy="714375"/>
          </a:xfrm>
          <a:prstGeom prst="rect">
            <a:avLst/>
          </a:prstGeom>
          <a:noFill/>
          <a:ln w="9525">
            <a:noFill/>
            <a:miter lim="800000"/>
            <a:headEnd/>
            <a:tailEnd/>
          </a:ln>
        </p:spPr>
        <p:txBody>
          <a:bodyPr/>
          <a:lstStyle/>
          <a:p>
            <a:endParaRPr lang="en-US"/>
          </a:p>
        </p:txBody>
      </p:sp>
      <p:sp>
        <p:nvSpPr>
          <p:cNvPr id="38923" name="Rectangle 11"/>
          <p:cNvSpPr>
            <a:spLocks noChangeArrowheads="1"/>
          </p:cNvSpPr>
          <p:nvPr/>
        </p:nvSpPr>
        <p:spPr bwMode="auto">
          <a:xfrm>
            <a:off x="3113088" y="322263"/>
            <a:ext cx="1887537" cy="714375"/>
          </a:xfrm>
          <a:prstGeom prst="rect">
            <a:avLst/>
          </a:prstGeom>
          <a:noFill/>
          <a:ln w="9525">
            <a:noFill/>
            <a:miter lim="800000"/>
            <a:headEnd/>
            <a:tailEnd/>
          </a:ln>
        </p:spPr>
        <p:txBody>
          <a:bodyPr/>
          <a:lstStyle/>
          <a:p>
            <a:endParaRPr lang="en-US"/>
          </a:p>
        </p:txBody>
      </p:sp>
      <p:sp>
        <p:nvSpPr>
          <p:cNvPr id="38924" name="Rectangle 12"/>
          <p:cNvSpPr>
            <a:spLocks noChangeArrowheads="1"/>
          </p:cNvSpPr>
          <p:nvPr/>
        </p:nvSpPr>
        <p:spPr bwMode="auto">
          <a:xfrm>
            <a:off x="3113088" y="360363"/>
            <a:ext cx="1887537" cy="715962"/>
          </a:xfrm>
          <a:prstGeom prst="rect">
            <a:avLst/>
          </a:prstGeom>
          <a:noFill/>
          <a:ln w="9525">
            <a:noFill/>
            <a:miter lim="800000"/>
            <a:headEnd/>
            <a:tailEnd/>
          </a:ln>
        </p:spPr>
        <p:txBody>
          <a:bodyPr wrap="none" lIns="0" tIns="0" rIns="0" bIns="0">
            <a:spAutoFit/>
          </a:bodyPr>
          <a:lstStyle/>
          <a:p>
            <a:r>
              <a:rPr lang="en-US" sz="4700" b="1">
                <a:solidFill>
                  <a:srgbClr val="000000"/>
                </a:solidFill>
                <a:latin typeface="Arial" charset="0"/>
              </a:rPr>
              <a:t>Marília</a:t>
            </a:r>
            <a:endParaRPr lang="en-US"/>
          </a:p>
        </p:txBody>
      </p:sp>
      <p:sp>
        <p:nvSpPr>
          <p:cNvPr id="38925" name="Rectangle 13"/>
          <p:cNvSpPr>
            <a:spLocks noChangeArrowheads="1"/>
          </p:cNvSpPr>
          <p:nvPr/>
        </p:nvSpPr>
        <p:spPr bwMode="auto">
          <a:xfrm>
            <a:off x="5019675" y="246063"/>
            <a:ext cx="1830388" cy="809625"/>
          </a:xfrm>
          <a:prstGeom prst="rect">
            <a:avLst/>
          </a:prstGeom>
          <a:noFill/>
          <a:ln w="9525">
            <a:noFill/>
            <a:miter lim="800000"/>
            <a:headEnd/>
            <a:tailEnd/>
          </a:ln>
        </p:spPr>
        <p:txBody>
          <a:bodyPr/>
          <a:lstStyle/>
          <a:p>
            <a:endParaRPr lang="en-US"/>
          </a:p>
        </p:txBody>
      </p:sp>
      <p:sp>
        <p:nvSpPr>
          <p:cNvPr id="38926" name="Rectangle 14"/>
          <p:cNvSpPr>
            <a:spLocks noChangeArrowheads="1"/>
          </p:cNvSpPr>
          <p:nvPr/>
        </p:nvSpPr>
        <p:spPr bwMode="auto">
          <a:xfrm>
            <a:off x="5019675" y="284163"/>
            <a:ext cx="1830388" cy="819150"/>
          </a:xfrm>
          <a:prstGeom prst="rect">
            <a:avLst/>
          </a:prstGeom>
          <a:noFill/>
          <a:ln w="9525">
            <a:noFill/>
            <a:miter lim="800000"/>
            <a:headEnd/>
            <a:tailEnd/>
          </a:ln>
        </p:spPr>
        <p:txBody>
          <a:bodyPr/>
          <a:lstStyle/>
          <a:p>
            <a:endParaRPr lang="en-US"/>
          </a:p>
        </p:txBody>
      </p:sp>
      <p:sp>
        <p:nvSpPr>
          <p:cNvPr id="38927" name="Rectangle 15"/>
          <p:cNvSpPr>
            <a:spLocks noChangeArrowheads="1"/>
          </p:cNvSpPr>
          <p:nvPr/>
        </p:nvSpPr>
        <p:spPr bwMode="auto">
          <a:xfrm>
            <a:off x="5019675" y="322263"/>
            <a:ext cx="1811338" cy="809625"/>
          </a:xfrm>
          <a:prstGeom prst="rect">
            <a:avLst/>
          </a:prstGeom>
          <a:noFill/>
          <a:ln w="9525">
            <a:noFill/>
            <a:miter lim="800000"/>
            <a:headEnd/>
            <a:tailEnd/>
          </a:ln>
        </p:spPr>
        <p:txBody>
          <a:bodyPr/>
          <a:lstStyle/>
          <a:p>
            <a:endParaRPr lang="en-US"/>
          </a:p>
        </p:txBody>
      </p:sp>
      <p:sp>
        <p:nvSpPr>
          <p:cNvPr id="38928" name="Rectangle 16"/>
          <p:cNvSpPr>
            <a:spLocks noChangeArrowheads="1"/>
          </p:cNvSpPr>
          <p:nvPr/>
        </p:nvSpPr>
        <p:spPr bwMode="auto">
          <a:xfrm>
            <a:off x="5019675" y="360363"/>
            <a:ext cx="1830388" cy="809625"/>
          </a:xfrm>
          <a:prstGeom prst="rect">
            <a:avLst/>
          </a:prstGeom>
          <a:noFill/>
          <a:ln w="9525">
            <a:noFill/>
            <a:miter lim="800000"/>
            <a:headEnd/>
            <a:tailEnd/>
          </a:ln>
        </p:spPr>
        <p:txBody>
          <a:bodyPr wrap="none" lIns="0" tIns="0" rIns="0" bIns="0">
            <a:spAutoFit/>
          </a:bodyPr>
          <a:lstStyle/>
          <a:p>
            <a:r>
              <a:rPr lang="en-US" sz="4700" b="1">
                <a:solidFill>
                  <a:srgbClr val="000000"/>
                </a:solidFill>
                <a:latin typeface="Arial" charset="0"/>
              </a:rPr>
              <a:t> 2002</a:t>
            </a:r>
            <a:endParaRPr lang="en-US"/>
          </a:p>
        </p:txBody>
      </p:sp>
      <p:sp>
        <p:nvSpPr>
          <p:cNvPr id="38929" name="Rectangle 17"/>
          <p:cNvSpPr>
            <a:spLocks noChangeArrowheads="1"/>
          </p:cNvSpPr>
          <p:nvPr/>
        </p:nvSpPr>
        <p:spPr bwMode="auto">
          <a:xfrm>
            <a:off x="1158875" y="836613"/>
            <a:ext cx="6748463" cy="476250"/>
          </a:xfrm>
          <a:prstGeom prst="rect">
            <a:avLst/>
          </a:prstGeom>
          <a:noFill/>
          <a:ln w="9525">
            <a:noFill/>
            <a:miter lim="800000"/>
            <a:headEnd/>
            <a:tailEnd/>
          </a:ln>
        </p:spPr>
        <p:txBody>
          <a:bodyPr/>
          <a:lstStyle/>
          <a:p>
            <a:endParaRPr lang="en-US"/>
          </a:p>
        </p:txBody>
      </p:sp>
      <p:sp>
        <p:nvSpPr>
          <p:cNvPr id="38930" name="Rectangle 18"/>
          <p:cNvSpPr>
            <a:spLocks noChangeArrowheads="1"/>
          </p:cNvSpPr>
          <p:nvPr/>
        </p:nvSpPr>
        <p:spPr bwMode="auto">
          <a:xfrm>
            <a:off x="1158875" y="865188"/>
            <a:ext cx="2020888" cy="523875"/>
          </a:xfrm>
          <a:prstGeom prst="rect">
            <a:avLst/>
          </a:prstGeom>
          <a:noFill/>
          <a:ln w="9525">
            <a:noFill/>
            <a:miter lim="800000"/>
            <a:headEnd/>
            <a:tailEnd/>
          </a:ln>
        </p:spPr>
        <p:txBody>
          <a:bodyPr/>
          <a:lstStyle/>
          <a:p>
            <a:endParaRPr lang="en-US"/>
          </a:p>
        </p:txBody>
      </p:sp>
      <p:sp>
        <p:nvSpPr>
          <p:cNvPr id="38931" name="Rectangle 19"/>
          <p:cNvSpPr>
            <a:spLocks noChangeArrowheads="1"/>
          </p:cNvSpPr>
          <p:nvPr/>
        </p:nvSpPr>
        <p:spPr bwMode="auto">
          <a:xfrm>
            <a:off x="2197100" y="893763"/>
            <a:ext cx="5148263" cy="361950"/>
          </a:xfrm>
          <a:prstGeom prst="rect">
            <a:avLst/>
          </a:prstGeom>
          <a:noFill/>
          <a:ln w="9525">
            <a:noFill/>
            <a:miter lim="800000"/>
            <a:headEnd/>
            <a:tailEnd/>
          </a:ln>
        </p:spPr>
        <p:txBody>
          <a:bodyPr/>
          <a:lstStyle/>
          <a:p>
            <a:endParaRPr lang="en-US"/>
          </a:p>
        </p:txBody>
      </p:sp>
      <p:sp>
        <p:nvSpPr>
          <p:cNvPr id="38932" name="Rectangle 20"/>
          <p:cNvSpPr>
            <a:spLocks noChangeArrowheads="1"/>
          </p:cNvSpPr>
          <p:nvPr/>
        </p:nvSpPr>
        <p:spPr bwMode="auto">
          <a:xfrm>
            <a:off x="2197100" y="912813"/>
            <a:ext cx="1658938" cy="400050"/>
          </a:xfrm>
          <a:prstGeom prst="rect">
            <a:avLst/>
          </a:prstGeom>
          <a:noFill/>
          <a:ln w="9525">
            <a:noFill/>
            <a:miter lim="800000"/>
            <a:headEnd/>
            <a:tailEnd/>
          </a:ln>
        </p:spPr>
        <p:txBody>
          <a:bodyPr/>
          <a:lstStyle/>
          <a:p>
            <a:endParaRPr lang="en-US"/>
          </a:p>
        </p:txBody>
      </p:sp>
      <p:sp>
        <p:nvSpPr>
          <p:cNvPr id="38933" name="Rectangle 21"/>
          <p:cNvSpPr>
            <a:spLocks noChangeArrowheads="1"/>
          </p:cNvSpPr>
          <p:nvPr/>
        </p:nvSpPr>
        <p:spPr bwMode="auto">
          <a:xfrm>
            <a:off x="2197100" y="931863"/>
            <a:ext cx="1658938" cy="409575"/>
          </a:xfrm>
          <a:prstGeom prst="rect">
            <a:avLst/>
          </a:prstGeom>
          <a:noFill/>
          <a:ln w="9525">
            <a:noFill/>
            <a:miter lim="800000"/>
            <a:headEnd/>
            <a:tailEnd/>
          </a:ln>
        </p:spPr>
        <p:txBody>
          <a:bodyPr/>
          <a:lstStyle/>
          <a:p>
            <a:endParaRPr lang="en-US"/>
          </a:p>
        </p:txBody>
      </p:sp>
      <p:sp>
        <p:nvSpPr>
          <p:cNvPr id="38934" name="Rectangle 22"/>
          <p:cNvSpPr>
            <a:spLocks noChangeArrowheads="1"/>
          </p:cNvSpPr>
          <p:nvPr/>
        </p:nvSpPr>
        <p:spPr bwMode="auto">
          <a:xfrm>
            <a:off x="2197100" y="950913"/>
            <a:ext cx="1658938" cy="400050"/>
          </a:xfrm>
          <a:prstGeom prst="rect">
            <a:avLst/>
          </a:prstGeom>
          <a:noFill/>
          <a:ln w="9525">
            <a:noFill/>
            <a:miter lim="800000"/>
            <a:headEnd/>
            <a:tailEnd/>
          </a:ln>
        </p:spPr>
        <p:txBody>
          <a:bodyPr/>
          <a:lstStyle/>
          <a:p>
            <a:endParaRPr lang="en-US"/>
          </a:p>
        </p:txBody>
      </p:sp>
      <p:sp>
        <p:nvSpPr>
          <p:cNvPr id="38935" name="Rectangle 23"/>
          <p:cNvSpPr>
            <a:spLocks noChangeArrowheads="1"/>
          </p:cNvSpPr>
          <p:nvPr/>
        </p:nvSpPr>
        <p:spPr bwMode="auto">
          <a:xfrm>
            <a:off x="1524000" y="990600"/>
            <a:ext cx="6650038" cy="365125"/>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Population per church in each geographic region </a:t>
            </a:r>
            <a:endParaRPr lang="en-US"/>
          </a:p>
        </p:txBody>
      </p:sp>
      <p:sp>
        <p:nvSpPr>
          <p:cNvPr id="38936" name="Rectangle 24"/>
          <p:cNvSpPr>
            <a:spLocks noChangeArrowheads="1"/>
          </p:cNvSpPr>
          <p:nvPr/>
        </p:nvSpPr>
        <p:spPr bwMode="auto">
          <a:xfrm>
            <a:off x="3722688" y="912813"/>
            <a:ext cx="533400" cy="361950"/>
          </a:xfrm>
          <a:prstGeom prst="rect">
            <a:avLst/>
          </a:prstGeom>
          <a:noFill/>
          <a:ln w="9525">
            <a:noFill/>
            <a:miter lim="800000"/>
            <a:headEnd/>
            <a:tailEnd/>
          </a:ln>
        </p:spPr>
        <p:txBody>
          <a:bodyPr/>
          <a:lstStyle/>
          <a:p>
            <a:endParaRPr lang="en-US"/>
          </a:p>
        </p:txBody>
      </p:sp>
      <p:sp>
        <p:nvSpPr>
          <p:cNvPr id="38937" name="Rectangle 25"/>
          <p:cNvSpPr>
            <a:spLocks noChangeArrowheads="1"/>
          </p:cNvSpPr>
          <p:nvPr/>
        </p:nvSpPr>
        <p:spPr bwMode="auto">
          <a:xfrm>
            <a:off x="3722688" y="931863"/>
            <a:ext cx="533400" cy="361950"/>
          </a:xfrm>
          <a:prstGeom prst="rect">
            <a:avLst/>
          </a:prstGeom>
          <a:noFill/>
          <a:ln w="9525">
            <a:noFill/>
            <a:miter lim="800000"/>
            <a:headEnd/>
            <a:tailEnd/>
          </a:ln>
        </p:spPr>
        <p:txBody>
          <a:bodyPr/>
          <a:lstStyle/>
          <a:p>
            <a:endParaRPr lang="en-US"/>
          </a:p>
        </p:txBody>
      </p:sp>
      <p:sp>
        <p:nvSpPr>
          <p:cNvPr id="38938" name="Rectangle 26"/>
          <p:cNvSpPr>
            <a:spLocks noChangeArrowheads="1"/>
          </p:cNvSpPr>
          <p:nvPr/>
        </p:nvSpPr>
        <p:spPr bwMode="auto">
          <a:xfrm>
            <a:off x="3722688" y="950913"/>
            <a:ext cx="523875" cy="361950"/>
          </a:xfrm>
          <a:prstGeom prst="rect">
            <a:avLst/>
          </a:prstGeom>
          <a:noFill/>
          <a:ln w="9525">
            <a:noFill/>
            <a:miter lim="800000"/>
            <a:headEnd/>
            <a:tailEnd/>
          </a:ln>
        </p:spPr>
        <p:txBody>
          <a:bodyPr/>
          <a:lstStyle/>
          <a:p>
            <a:endParaRPr lang="en-US"/>
          </a:p>
        </p:txBody>
      </p:sp>
      <p:sp>
        <p:nvSpPr>
          <p:cNvPr id="38940" name="Rectangle 28"/>
          <p:cNvSpPr>
            <a:spLocks noChangeArrowheads="1"/>
          </p:cNvSpPr>
          <p:nvPr/>
        </p:nvSpPr>
        <p:spPr bwMode="auto">
          <a:xfrm>
            <a:off x="4256088" y="912813"/>
            <a:ext cx="3222625" cy="400050"/>
          </a:xfrm>
          <a:prstGeom prst="rect">
            <a:avLst/>
          </a:prstGeom>
          <a:noFill/>
          <a:ln w="9525">
            <a:noFill/>
            <a:miter lim="800000"/>
            <a:headEnd/>
            <a:tailEnd/>
          </a:ln>
        </p:spPr>
        <p:txBody>
          <a:bodyPr/>
          <a:lstStyle/>
          <a:p>
            <a:endParaRPr lang="en-US"/>
          </a:p>
        </p:txBody>
      </p:sp>
      <p:sp>
        <p:nvSpPr>
          <p:cNvPr id="38941" name="Rectangle 29"/>
          <p:cNvSpPr>
            <a:spLocks noChangeArrowheads="1"/>
          </p:cNvSpPr>
          <p:nvPr/>
        </p:nvSpPr>
        <p:spPr bwMode="auto">
          <a:xfrm>
            <a:off x="4256088" y="931863"/>
            <a:ext cx="3213100" cy="409575"/>
          </a:xfrm>
          <a:prstGeom prst="rect">
            <a:avLst/>
          </a:prstGeom>
          <a:noFill/>
          <a:ln w="9525">
            <a:noFill/>
            <a:miter lim="800000"/>
            <a:headEnd/>
            <a:tailEnd/>
          </a:ln>
        </p:spPr>
        <p:txBody>
          <a:bodyPr/>
          <a:lstStyle/>
          <a:p>
            <a:endParaRPr lang="en-US"/>
          </a:p>
        </p:txBody>
      </p:sp>
      <p:sp>
        <p:nvSpPr>
          <p:cNvPr id="38944" name="Rectangle 32"/>
          <p:cNvSpPr>
            <a:spLocks noChangeArrowheads="1"/>
          </p:cNvSpPr>
          <p:nvPr/>
        </p:nvSpPr>
        <p:spPr bwMode="auto">
          <a:xfrm>
            <a:off x="3017838" y="865188"/>
            <a:ext cx="685800" cy="476250"/>
          </a:xfrm>
          <a:prstGeom prst="rect">
            <a:avLst/>
          </a:prstGeom>
          <a:noFill/>
          <a:ln w="9525">
            <a:noFill/>
            <a:miter lim="800000"/>
            <a:headEnd/>
            <a:tailEnd/>
          </a:ln>
        </p:spPr>
        <p:txBody>
          <a:bodyPr/>
          <a:lstStyle/>
          <a:p>
            <a:endParaRPr lang="en-US"/>
          </a:p>
        </p:txBody>
      </p:sp>
      <p:sp>
        <p:nvSpPr>
          <p:cNvPr id="38945" name="Rectangle 33"/>
          <p:cNvSpPr>
            <a:spLocks noChangeArrowheads="1"/>
          </p:cNvSpPr>
          <p:nvPr/>
        </p:nvSpPr>
        <p:spPr bwMode="auto">
          <a:xfrm>
            <a:off x="3703638" y="865188"/>
            <a:ext cx="4338637" cy="523875"/>
          </a:xfrm>
          <a:prstGeom prst="rect">
            <a:avLst/>
          </a:prstGeom>
          <a:noFill/>
          <a:ln w="9525">
            <a:noFill/>
            <a:miter lim="800000"/>
            <a:headEnd/>
            <a:tailEnd/>
          </a:ln>
        </p:spPr>
        <p:txBody>
          <a:bodyPr/>
          <a:lstStyle/>
          <a:p>
            <a:endParaRPr lang="en-US"/>
          </a:p>
        </p:txBody>
      </p:sp>
      <p:sp>
        <p:nvSpPr>
          <p:cNvPr id="38946" name="Rectangle 34"/>
          <p:cNvSpPr>
            <a:spLocks noChangeArrowheads="1"/>
          </p:cNvSpPr>
          <p:nvPr/>
        </p:nvSpPr>
        <p:spPr bwMode="auto">
          <a:xfrm>
            <a:off x="3313113" y="6164263"/>
            <a:ext cx="2373312" cy="361950"/>
          </a:xfrm>
          <a:prstGeom prst="rect">
            <a:avLst/>
          </a:prstGeom>
          <a:noFill/>
          <a:ln w="9525">
            <a:noFill/>
            <a:miter lim="800000"/>
            <a:headEnd/>
            <a:tailEnd/>
          </a:ln>
        </p:spPr>
        <p:txBody>
          <a:bodyPr/>
          <a:lstStyle/>
          <a:p>
            <a:endParaRPr lang="en-US"/>
          </a:p>
        </p:txBody>
      </p:sp>
      <p:sp>
        <p:nvSpPr>
          <p:cNvPr id="38947" name="Rectangle 35"/>
          <p:cNvSpPr>
            <a:spLocks noChangeArrowheads="1"/>
          </p:cNvSpPr>
          <p:nvPr/>
        </p:nvSpPr>
        <p:spPr bwMode="auto">
          <a:xfrm>
            <a:off x="3484563" y="6040438"/>
            <a:ext cx="1935162" cy="276225"/>
          </a:xfrm>
          <a:prstGeom prst="rect">
            <a:avLst/>
          </a:prstGeom>
          <a:noFill/>
          <a:ln w="9525">
            <a:noFill/>
            <a:miter lim="800000"/>
            <a:headEnd/>
            <a:tailEnd/>
          </a:ln>
        </p:spPr>
        <p:txBody>
          <a:bodyPr/>
          <a:lstStyle/>
          <a:p>
            <a:endParaRPr lang="en-US"/>
          </a:p>
        </p:txBody>
      </p:sp>
      <p:sp>
        <p:nvSpPr>
          <p:cNvPr id="38948" name="Rectangle 36"/>
          <p:cNvSpPr>
            <a:spLocks noChangeArrowheads="1"/>
          </p:cNvSpPr>
          <p:nvPr/>
        </p:nvSpPr>
        <p:spPr bwMode="auto">
          <a:xfrm>
            <a:off x="3484563" y="6049963"/>
            <a:ext cx="2049462" cy="304800"/>
          </a:xfrm>
          <a:prstGeom prst="rect">
            <a:avLst/>
          </a:prstGeom>
          <a:noFill/>
          <a:ln w="9525">
            <a:noFill/>
            <a:miter lim="800000"/>
            <a:headEnd/>
            <a:tailEnd/>
          </a:ln>
        </p:spPr>
        <p:txBody>
          <a:bodyPr/>
          <a:lstStyle/>
          <a:p>
            <a:endParaRPr lang="en-US"/>
          </a:p>
        </p:txBody>
      </p:sp>
      <p:sp>
        <p:nvSpPr>
          <p:cNvPr id="38949" name="Rectangle 37"/>
          <p:cNvSpPr>
            <a:spLocks noChangeArrowheads="1"/>
          </p:cNvSpPr>
          <p:nvPr/>
        </p:nvSpPr>
        <p:spPr bwMode="auto">
          <a:xfrm>
            <a:off x="6811963" y="3886200"/>
            <a:ext cx="1839912" cy="2459038"/>
          </a:xfrm>
          <a:prstGeom prst="rect">
            <a:avLst/>
          </a:prstGeom>
          <a:solidFill>
            <a:srgbClr val="FFFFFF"/>
          </a:solidFill>
          <a:ln w="9525">
            <a:solidFill>
              <a:srgbClr val="FFFFFF"/>
            </a:solidFill>
            <a:miter lim="800000"/>
            <a:headEnd/>
            <a:tailEnd/>
          </a:ln>
        </p:spPr>
        <p:txBody>
          <a:bodyPr/>
          <a:lstStyle/>
          <a:p>
            <a:endParaRPr lang="en-US"/>
          </a:p>
        </p:txBody>
      </p:sp>
      <p:sp>
        <p:nvSpPr>
          <p:cNvPr id="38950" name="Rectangle 38"/>
          <p:cNvSpPr>
            <a:spLocks noChangeArrowheads="1"/>
          </p:cNvSpPr>
          <p:nvPr/>
        </p:nvSpPr>
        <p:spPr bwMode="auto">
          <a:xfrm>
            <a:off x="271463" y="6278563"/>
            <a:ext cx="8208962" cy="266700"/>
          </a:xfrm>
          <a:prstGeom prst="rect">
            <a:avLst/>
          </a:prstGeom>
          <a:solidFill>
            <a:srgbClr val="FFFFFF"/>
          </a:solidFill>
          <a:ln w="9525">
            <a:solidFill>
              <a:srgbClr val="FFFFFF"/>
            </a:solidFill>
            <a:miter lim="800000"/>
            <a:headEnd/>
            <a:tailEnd/>
          </a:ln>
        </p:spPr>
        <p:txBody>
          <a:bodyPr/>
          <a:lstStyle/>
          <a:p>
            <a:endParaRPr lang="en-US"/>
          </a:p>
        </p:txBody>
      </p:sp>
      <p:sp>
        <p:nvSpPr>
          <p:cNvPr id="38951" name="Rectangle 39"/>
          <p:cNvSpPr>
            <a:spLocks noChangeArrowheads="1"/>
          </p:cNvSpPr>
          <p:nvPr/>
        </p:nvSpPr>
        <p:spPr bwMode="auto">
          <a:xfrm>
            <a:off x="366713" y="6326188"/>
            <a:ext cx="552450" cy="209550"/>
          </a:xfrm>
          <a:prstGeom prst="rect">
            <a:avLst/>
          </a:prstGeom>
          <a:noFill/>
          <a:ln w="9525">
            <a:noFill/>
            <a:miter lim="800000"/>
            <a:headEnd/>
            <a:tailEnd/>
          </a:ln>
        </p:spPr>
        <p:txBody>
          <a:bodyPr/>
          <a:lstStyle/>
          <a:p>
            <a:endParaRPr lang="en-US"/>
          </a:p>
        </p:txBody>
      </p:sp>
      <p:sp>
        <p:nvSpPr>
          <p:cNvPr id="38952" name="Rectangle 40"/>
          <p:cNvSpPr>
            <a:spLocks noChangeArrowheads="1"/>
          </p:cNvSpPr>
          <p:nvPr/>
        </p:nvSpPr>
        <p:spPr bwMode="auto">
          <a:xfrm>
            <a:off x="366713" y="6326188"/>
            <a:ext cx="552450" cy="209550"/>
          </a:xfrm>
          <a:prstGeom prst="rect">
            <a:avLst/>
          </a:prstGeom>
          <a:noFill/>
          <a:ln w="9525">
            <a:noFill/>
            <a:miter lim="800000"/>
            <a:headEnd/>
            <a:tailEnd/>
          </a:ln>
        </p:spPr>
        <p:txBody>
          <a:bodyPr/>
          <a:lstStyle/>
          <a:p>
            <a:endParaRPr lang="en-US"/>
          </a:p>
        </p:txBody>
      </p:sp>
      <p:sp>
        <p:nvSpPr>
          <p:cNvPr id="38953" name="Rectangle 41"/>
          <p:cNvSpPr>
            <a:spLocks noChangeArrowheads="1"/>
          </p:cNvSpPr>
          <p:nvPr/>
        </p:nvSpPr>
        <p:spPr bwMode="auto">
          <a:xfrm>
            <a:off x="366713" y="6326188"/>
            <a:ext cx="452437" cy="168275"/>
          </a:xfrm>
          <a:prstGeom prst="rect">
            <a:avLst/>
          </a:prstGeom>
          <a:noFill/>
          <a:ln w="9525">
            <a:noFill/>
            <a:miter lim="800000"/>
            <a:headEnd/>
            <a:tailEnd/>
          </a:ln>
        </p:spPr>
        <p:txBody>
          <a:bodyPr wrap="none" lIns="0" tIns="0" rIns="0" bIns="0">
            <a:spAutoFit/>
          </a:bodyPr>
          <a:lstStyle/>
          <a:p>
            <a:r>
              <a:rPr lang="en-US" sz="1100" i="1">
                <a:solidFill>
                  <a:srgbClr val="FF0000"/>
                </a:solidFill>
              </a:rPr>
              <a:t>Projeto </a:t>
            </a:r>
            <a:endParaRPr lang="en-US"/>
          </a:p>
        </p:txBody>
      </p:sp>
      <p:sp>
        <p:nvSpPr>
          <p:cNvPr id="38954" name="Rectangle 42"/>
          <p:cNvSpPr>
            <a:spLocks noChangeArrowheads="1"/>
          </p:cNvSpPr>
          <p:nvPr/>
        </p:nvSpPr>
        <p:spPr bwMode="auto">
          <a:xfrm>
            <a:off x="823913" y="6326188"/>
            <a:ext cx="458787" cy="171450"/>
          </a:xfrm>
          <a:prstGeom prst="rect">
            <a:avLst/>
          </a:prstGeom>
          <a:noFill/>
          <a:ln w="9525">
            <a:noFill/>
            <a:miter lim="800000"/>
            <a:headEnd/>
            <a:tailEnd/>
          </a:ln>
        </p:spPr>
        <p:txBody>
          <a:bodyPr/>
          <a:lstStyle/>
          <a:p>
            <a:endParaRPr lang="en-US"/>
          </a:p>
        </p:txBody>
      </p:sp>
      <p:sp>
        <p:nvSpPr>
          <p:cNvPr id="38955" name="Rectangle 43"/>
          <p:cNvSpPr>
            <a:spLocks noChangeArrowheads="1"/>
          </p:cNvSpPr>
          <p:nvPr/>
        </p:nvSpPr>
        <p:spPr bwMode="auto">
          <a:xfrm>
            <a:off x="823913" y="6326188"/>
            <a:ext cx="458787" cy="171450"/>
          </a:xfrm>
          <a:prstGeom prst="rect">
            <a:avLst/>
          </a:prstGeom>
          <a:noFill/>
          <a:ln w="9525">
            <a:noFill/>
            <a:miter lim="800000"/>
            <a:headEnd/>
            <a:tailEnd/>
          </a:ln>
        </p:spPr>
        <p:txBody>
          <a:bodyPr/>
          <a:lstStyle/>
          <a:p>
            <a:endParaRPr lang="en-US"/>
          </a:p>
        </p:txBody>
      </p:sp>
      <p:sp>
        <p:nvSpPr>
          <p:cNvPr id="38956" name="Rectangle 44"/>
          <p:cNvSpPr>
            <a:spLocks noChangeArrowheads="1"/>
          </p:cNvSpPr>
          <p:nvPr/>
        </p:nvSpPr>
        <p:spPr bwMode="auto">
          <a:xfrm>
            <a:off x="823913" y="6326188"/>
            <a:ext cx="458787" cy="168275"/>
          </a:xfrm>
          <a:prstGeom prst="rect">
            <a:avLst/>
          </a:prstGeom>
          <a:noFill/>
          <a:ln w="9525">
            <a:noFill/>
            <a:miter lim="800000"/>
            <a:headEnd/>
            <a:tailEnd/>
          </a:ln>
        </p:spPr>
        <p:txBody>
          <a:bodyPr wrap="none" lIns="0" tIns="0" rIns="0" bIns="0">
            <a:spAutoFit/>
          </a:bodyPr>
          <a:lstStyle/>
          <a:p>
            <a:r>
              <a:rPr lang="en-US" sz="1100" i="1">
                <a:solidFill>
                  <a:srgbClr val="FF0000"/>
                </a:solidFill>
              </a:rPr>
              <a:t>Marília </a:t>
            </a:r>
            <a:endParaRPr lang="en-US"/>
          </a:p>
        </p:txBody>
      </p:sp>
      <p:sp>
        <p:nvSpPr>
          <p:cNvPr id="38957" name="Rectangle 45"/>
          <p:cNvSpPr>
            <a:spLocks noChangeArrowheads="1"/>
          </p:cNvSpPr>
          <p:nvPr/>
        </p:nvSpPr>
        <p:spPr bwMode="auto">
          <a:xfrm>
            <a:off x="1282700" y="6326188"/>
            <a:ext cx="5310188" cy="209550"/>
          </a:xfrm>
          <a:prstGeom prst="rect">
            <a:avLst/>
          </a:prstGeom>
          <a:noFill/>
          <a:ln w="9525">
            <a:noFill/>
            <a:miter lim="800000"/>
            <a:headEnd/>
            <a:tailEnd/>
          </a:ln>
        </p:spPr>
        <p:txBody>
          <a:bodyPr/>
          <a:lstStyle/>
          <a:p>
            <a:endParaRPr lang="en-US"/>
          </a:p>
        </p:txBody>
      </p:sp>
      <p:sp>
        <p:nvSpPr>
          <p:cNvPr id="38958" name="Rectangle 46"/>
          <p:cNvSpPr>
            <a:spLocks noChangeArrowheads="1"/>
          </p:cNvSpPr>
          <p:nvPr/>
        </p:nvSpPr>
        <p:spPr bwMode="auto">
          <a:xfrm>
            <a:off x="1282700" y="6326188"/>
            <a:ext cx="5300663" cy="209550"/>
          </a:xfrm>
          <a:prstGeom prst="rect">
            <a:avLst/>
          </a:prstGeom>
          <a:noFill/>
          <a:ln w="9525">
            <a:noFill/>
            <a:miter lim="800000"/>
            <a:headEnd/>
            <a:tailEnd/>
          </a:ln>
        </p:spPr>
        <p:txBody>
          <a:bodyPr/>
          <a:lstStyle/>
          <a:p>
            <a:endParaRPr lang="en-US"/>
          </a:p>
        </p:txBody>
      </p:sp>
      <p:sp>
        <p:nvSpPr>
          <p:cNvPr id="38959" name="Rectangle 47"/>
          <p:cNvSpPr>
            <a:spLocks noChangeArrowheads="1"/>
          </p:cNvSpPr>
          <p:nvPr/>
        </p:nvSpPr>
        <p:spPr bwMode="auto">
          <a:xfrm>
            <a:off x="1282700" y="6326188"/>
            <a:ext cx="4784725" cy="168275"/>
          </a:xfrm>
          <a:prstGeom prst="rect">
            <a:avLst/>
          </a:prstGeom>
          <a:noFill/>
          <a:ln w="9525">
            <a:noFill/>
            <a:miter lim="800000"/>
            <a:headEnd/>
            <a:tailEnd/>
          </a:ln>
        </p:spPr>
        <p:txBody>
          <a:bodyPr wrap="none" lIns="0" tIns="0" rIns="0" bIns="0">
            <a:spAutoFit/>
          </a:bodyPr>
          <a:lstStyle/>
          <a:p>
            <a:r>
              <a:rPr lang="en-US" sz="1100" i="1">
                <a:solidFill>
                  <a:srgbClr val="FF0000"/>
                </a:solidFill>
              </a:rPr>
              <a:t>2002 -- Sepal / Projeto Brasil2010 / Igreja Evangélica das Nações - março de 2002 - </a:t>
            </a:r>
            <a:endParaRPr lang="en-US"/>
          </a:p>
        </p:txBody>
      </p:sp>
      <p:sp>
        <p:nvSpPr>
          <p:cNvPr id="38960" name="Rectangle 48"/>
          <p:cNvSpPr>
            <a:spLocks noChangeArrowheads="1"/>
          </p:cNvSpPr>
          <p:nvPr/>
        </p:nvSpPr>
        <p:spPr bwMode="auto">
          <a:xfrm>
            <a:off x="6076950" y="6326188"/>
            <a:ext cx="209550" cy="171450"/>
          </a:xfrm>
          <a:prstGeom prst="rect">
            <a:avLst/>
          </a:prstGeom>
          <a:noFill/>
          <a:ln w="9525">
            <a:noFill/>
            <a:miter lim="800000"/>
            <a:headEnd/>
            <a:tailEnd/>
          </a:ln>
        </p:spPr>
        <p:txBody>
          <a:bodyPr/>
          <a:lstStyle/>
          <a:p>
            <a:endParaRPr lang="en-US"/>
          </a:p>
        </p:txBody>
      </p:sp>
      <p:sp>
        <p:nvSpPr>
          <p:cNvPr id="38961" name="Rectangle 49"/>
          <p:cNvSpPr>
            <a:spLocks noChangeArrowheads="1"/>
          </p:cNvSpPr>
          <p:nvPr/>
        </p:nvSpPr>
        <p:spPr bwMode="auto">
          <a:xfrm>
            <a:off x="6076950" y="6326188"/>
            <a:ext cx="219075" cy="171450"/>
          </a:xfrm>
          <a:prstGeom prst="rect">
            <a:avLst/>
          </a:prstGeom>
          <a:noFill/>
          <a:ln w="9525">
            <a:noFill/>
            <a:miter lim="800000"/>
            <a:headEnd/>
            <a:tailEnd/>
          </a:ln>
        </p:spPr>
        <p:txBody>
          <a:bodyPr/>
          <a:lstStyle/>
          <a:p>
            <a:endParaRPr lang="en-US"/>
          </a:p>
        </p:txBody>
      </p:sp>
      <p:sp>
        <p:nvSpPr>
          <p:cNvPr id="38962" name="Rectangle 50"/>
          <p:cNvSpPr>
            <a:spLocks noChangeArrowheads="1"/>
          </p:cNvSpPr>
          <p:nvPr/>
        </p:nvSpPr>
        <p:spPr bwMode="auto">
          <a:xfrm>
            <a:off x="6076950" y="6326188"/>
            <a:ext cx="304800" cy="209550"/>
          </a:xfrm>
          <a:prstGeom prst="rect">
            <a:avLst/>
          </a:prstGeom>
          <a:noFill/>
          <a:ln w="9525">
            <a:noFill/>
            <a:miter lim="800000"/>
            <a:headEnd/>
            <a:tailEnd/>
          </a:ln>
        </p:spPr>
        <p:txBody>
          <a:bodyPr wrap="none" lIns="0" tIns="0" rIns="0" bIns="0">
            <a:spAutoFit/>
          </a:bodyPr>
          <a:lstStyle/>
          <a:p>
            <a:r>
              <a:rPr lang="en-US" sz="1100" i="1">
                <a:solidFill>
                  <a:srgbClr val="FF0000"/>
                </a:solidFill>
              </a:rPr>
              <a:t>info</a:t>
            </a:r>
            <a:endParaRPr lang="en-US"/>
          </a:p>
        </p:txBody>
      </p:sp>
      <p:sp>
        <p:nvSpPr>
          <p:cNvPr id="38963" name="Rectangle 51"/>
          <p:cNvSpPr>
            <a:spLocks noChangeArrowheads="1"/>
          </p:cNvSpPr>
          <p:nvPr/>
        </p:nvSpPr>
        <p:spPr bwMode="auto">
          <a:xfrm>
            <a:off x="6296025" y="6326188"/>
            <a:ext cx="896938" cy="209550"/>
          </a:xfrm>
          <a:prstGeom prst="rect">
            <a:avLst/>
          </a:prstGeom>
          <a:noFill/>
          <a:ln w="9525">
            <a:noFill/>
            <a:miter lim="800000"/>
            <a:headEnd/>
            <a:tailEnd/>
          </a:ln>
        </p:spPr>
        <p:txBody>
          <a:bodyPr/>
          <a:lstStyle/>
          <a:p>
            <a:endParaRPr lang="en-US"/>
          </a:p>
        </p:txBody>
      </p:sp>
      <p:sp>
        <p:nvSpPr>
          <p:cNvPr id="38964" name="Rectangle 52"/>
          <p:cNvSpPr>
            <a:spLocks noChangeArrowheads="1"/>
          </p:cNvSpPr>
          <p:nvPr/>
        </p:nvSpPr>
        <p:spPr bwMode="auto">
          <a:xfrm>
            <a:off x="6296025" y="6326188"/>
            <a:ext cx="896938" cy="209550"/>
          </a:xfrm>
          <a:prstGeom prst="rect">
            <a:avLst/>
          </a:prstGeom>
          <a:noFill/>
          <a:ln w="9525">
            <a:noFill/>
            <a:miter lim="800000"/>
            <a:headEnd/>
            <a:tailEnd/>
          </a:ln>
        </p:spPr>
        <p:txBody>
          <a:bodyPr/>
          <a:lstStyle/>
          <a:p>
            <a:endParaRPr lang="en-US"/>
          </a:p>
        </p:txBody>
      </p:sp>
      <p:sp>
        <p:nvSpPr>
          <p:cNvPr id="38965" name="Rectangle 53"/>
          <p:cNvSpPr>
            <a:spLocks noChangeArrowheads="1"/>
          </p:cNvSpPr>
          <p:nvPr/>
        </p:nvSpPr>
        <p:spPr bwMode="auto">
          <a:xfrm>
            <a:off x="6296025" y="6326188"/>
            <a:ext cx="906463" cy="209550"/>
          </a:xfrm>
          <a:prstGeom prst="rect">
            <a:avLst/>
          </a:prstGeom>
          <a:noFill/>
          <a:ln w="9525">
            <a:noFill/>
            <a:miter lim="800000"/>
            <a:headEnd/>
            <a:tailEnd/>
          </a:ln>
        </p:spPr>
        <p:txBody>
          <a:bodyPr wrap="none" lIns="0" tIns="0" rIns="0" bIns="0">
            <a:spAutoFit/>
          </a:bodyPr>
          <a:lstStyle/>
          <a:p>
            <a:r>
              <a:rPr lang="en-US" sz="1100" i="1">
                <a:solidFill>
                  <a:srgbClr val="FF0000"/>
                </a:solidFill>
              </a:rPr>
              <a:t>@brasil2010.</a:t>
            </a:r>
            <a:endParaRPr lang="en-US"/>
          </a:p>
        </p:txBody>
      </p:sp>
      <p:sp>
        <p:nvSpPr>
          <p:cNvPr id="38966" name="Rectangle 54"/>
          <p:cNvSpPr>
            <a:spLocks noChangeArrowheads="1"/>
          </p:cNvSpPr>
          <p:nvPr/>
        </p:nvSpPr>
        <p:spPr bwMode="auto">
          <a:xfrm>
            <a:off x="7059613" y="6326188"/>
            <a:ext cx="228600" cy="171450"/>
          </a:xfrm>
          <a:prstGeom prst="rect">
            <a:avLst/>
          </a:prstGeom>
          <a:noFill/>
          <a:ln w="9525">
            <a:noFill/>
            <a:miter lim="800000"/>
            <a:headEnd/>
            <a:tailEnd/>
          </a:ln>
        </p:spPr>
        <p:txBody>
          <a:bodyPr/>
          <a:lstStyle/>
          <a:p>
            <a:endParaRPr lang="en-US"/>
          </a:p>
        </p:txBody>
      </p:sp>
      <p:sp>
        <p:nvSpPr>
          <p:cNvPr id="38967" name="Rectangle 55"/>
          <p:cNvSpPr>
            <a:spLocks noChangeArrowheads="1"/>
          </p:cNvSpPr>
          <p:nvPr/>
        </p:nvSpPr>
        <p:spPr bwMode="auto">
          <a:xfrm>
            <a:off x="7059613" y="6326188"/>
            <a:ext cx="228600" cy="171450"/>
          </a:xfrm>
          <a:prstGeom prst="rect">
            <a:avLst/>
          </a:prstGeom>
          <a:noFill/>
          <a:ln w="9525">
            <a:noFill/>
            <a:miter lim="800000"/>
            <a:headEnd/>
            <a:tailEnd/>
          </a:ln>
        </p:spPr>
        <p:txBody>
          <a:bodyPr/>
          <a:lstStyle/>
          <a:p>
            <a:endParaRPr lang="en-US"/>
          </a:p>
        </p:txBody>
      </p:sp>
      <p:sp>
        <p:nvSpPr>
          <p:cNvPr id="38968" name="Rectangle 56"/>
          <p:cNvSpPr>
            <a:spLocks noChangeArrowheads="1"/>
          </p:cNvSpPr>
          <p:nvPr/>
        </p:nvSpPr>
        <p:spPr bwMode="auto">
          <a:xfrm>
            <a:off x="7069138" y="6326188"/>
            <a:ext cx="314325" cy="209550"/>
          </a:xfrm>
          <a:prstGeom prst="rect">
            <a:avLst/>
          </a:prstGeom>
          <a:noFill/>
          <a:ln w="9525">
            <a:noFill/>
            <a:miter lim="800000"/>
            <a:headEnd/>
            <a:tailEnd/>
          </a:ln>
        </p:spPr>
        <p:txBody>
          <a:bodyPr wrap="none" lIns="0" tIns="0" rIns="0" bIns="0">
            <a:spAutoFit/>
          </a:bodyPr>
          <a:lstStyle/>
          <a:p>
            <a:r>
              <a:rPr lang="en-US" sz="1100" i="1">
                <a:solidFill>
                  <a:srgbClr val="FF0000"/>
                </a:solidFill>
              </a:rPr>
              <a:t>org </a:t>
            </a:r>
            <a:endParaRPr lang="en-US"/>
          </a:p>
        </p:txBody>
      </p:sp>
      <p:sp>
        <p:nvSpPr>
          <p:cNvPr id="38969" name="Rectangle 57"/>
          <p:cNvSpPr>
            <a:spLocks noChangeArrowheads="1"/>
          </p:cNvSpPr>
          <p:nvPr/>
        </p:nvSpPr>
        <p:spPr bwMode="auto">
          <a:xfrm>
            <a:off x="7288213" y="6326188"/>
            <a:ext cx="142875" cy="209550"/>
          </a:xfrm>
          <a:prstGeom prst="rect">
            <a:avLst/>
          </a:prstGeom>
          <a:noFill/>
          <a:ln w="9525">
            <a:noFill/>
            <a:miter lim="800000"/>
            <a:headEnd/>
            <a:tailEnd/>
          </a:ln>
        </p:spPr>
        <p:txBody>
          <a:bodyPr/>
          <a:lstStyle/>
          <a:p>
            <a:endParaRPr lang="en-US"/>
          </a:p>
        </p:txBody>
      </p:sp>
      <p:sp>
        <p:nvSpPr>
          <p:cNvPr id="38970" name="Rectangle 58"/>
          <p:cNvSpPr>
            <a:spLocks noChangeArrowheads="1"/>
          </p:cNvSpPr>
          <p:nvPr/>
        </p:nvSpPr>
        <p:spPr bwMode="auto">
          <a:xfrm>
            <a:off x="7288213" y="6326188"/>
            <a:ext cx="133350" cy="209550"/>
          </a:xfrm>
          <a:prstGeom prst="rect">
            <a:avLst/>
          </a:prstGeom>
          <a:noFill/>
          <a:ln w="9525">
            <a:noFill/>
            <a:miter lim="800000"/>
            <a:headEnd/>
            <a:tailEnd/>
          </a:ln>
        </p:spPr>
        <p:txBody>
          <a:bodyPr/>
          <a:lstStyle/>
          <a:p>
            <a:endParaRPr lang="en-US"/>
          </a:p>
        </p:txBody>
      </p:sp>
      <p:sp>
        <p:nvSpPr>
          <p:cNvPr id="38971" name="Rectangle 59"/>
          <p:cNvSpPr>
            <a:spLocks noChangeArrowheads="1"/>
          </p:cNvSpPr>
          <p:nvPr/>
        </p:nvSpPr>
        <p:spPr bwMode="auto">
          <a:xfrm>
            <a:off x="7297738" y="6326188"/>
            <a:ext cx="152400" cy="209550"/>
          </a:xfrm>
          <a:prstGeom prst="rect">
            <a:avLst/>
          </a:prstGeom>
          <a:noFill/>
          <a:ln w="9525">
            <a:noFill/>
            <a:miter lim="800000"/>
            <a:headEnd/>
            <a:tailEnd/>
          </a:ln>
        </p:spPr>
        <p:txBody>
          <a:bodyPr wrap="none" lIns="0" tIns="0" rIns="0" bIns="0">
            <a:spAutoFit/>
          </a:bodyPr>
          <a:lstStyle/>
          <a:p>
            <a:r>
              <a:rPr lang="en-US" sz="1100" i="1">
                <a:solidFill>
                  <a:srgbClr val="FF0000"/>
                </a:solidFill>
              </a:rPr>
              <a:t>/ </a:t>
            </a:r>
            <a:endParaRPr lang="en-US"/>
          </a:p>
        </p:txBody>
      </p:sp>
      <p:sp>
        <p:nvSpPr>
          <p:cNvPr id="38972" name="Rectangle 60"/>
          <p:cNvSpPr>
            <a:spLocks noChangeArrowheads="1"/>
          </p:cNvSpPr>
          <p:nvPr/>
        </p:nvSpPr>
        <p:spPr bwMode="auto">
          <a:xfrm>
            <a:off x="7364413" y="6326188"/>
            <a:ext cx="171450" cy="171450"/>
          </a:xfrm>
          <a:prstGeom prst="rect">
            <a:avLst/>
          </a:prstGeom>
          <a:noFill/>
          <a:ln w="9525">
            <a:noFill/>
            <a:miter lim="800000"/>
            <a:headEnd/>
            <a:tailEnd/>
          </a:ln>
        </p:spPr>
        <p:txBody>
          <a:bodyPr/>
          <a:lstStyle/>
          <a:p>
            <a:endParaRPr lang="en-US"/>
          </a:p>
        </p:txBody>
      </p:sp>
      <p:sp>
        <p:nvSpPr>
          <p:cNvPr id="38973" name="Rectangle 61"/>
          <p:cNvSpPr>
            <a:spLocks noChangeArrowheads="1"/>
          </p:cNvSpPr>
          <p:nvPr/>
        </p:nvSpPr>
        <p:spPr bwMode="auto">
          <a:xfrm>
            <a:off x="7364413" y="6326188"/>
            <a:ext cx="171450" cy="171450"/>
          </a:xfrm>
          <a:prstGeom prst="rect">
            <a:avLst/>
          </a:prstGeom>
          <a:noFill/>
          <a:ln w="9525">
            <a:noFill/>
            <a:miter lim="800000"/>
            <a:headEnd/>
            <a:tailEnd/>
          </a:ln>
        </p:spPr>
        <p:txBody>
          <a:bodyPr/>
          <a:lstStyle/>
          <a:p>
            <a:endParaRPr lang="en-US"/>
          </a:p>
        </p:txBody>
      </p:sp>
      <p:sp>
        <p:nvSpPr>
          <p:cNvPr id="38974" name="Rectangle 62"/>
          <p:cNvSpPr>
            <a:spLocks noChangeArrowheads="1"/>
          </p:cNvSpPr>
          <p:nvPr/>
        </p:nvSpPr>
        <p:spPr bwMode="auto">
          <a:xfrm>
            <a:off x="7373938" y="6326188"/>
            <a:ext cx="169862" cy="168275"/>
          </a:xfrm>
          <a:prstGeom prst="rect">
            <a:avLst/>
          </a:prstGeom>
          <a:noFill/>
          <a:ln w="9525">
            <a:noFill/>
            <a:miter lim="800000"/>
            <a:headEnd/>
            <a:tailEnd/>
          </a:ln>
        </p:spPr>
        <p:txBody>
          <a:bodyPr wrap="none" lIns="0" tIns="0" rIns="0" bIns="0">
            <a:spAutoFit/>
          </a:bodyPr>
          <a:lstStyle/>
          <a:p>
            <a:r>
              <a:rPr lang="en-US" sz="1100" i="1">
                <a:solidFill>
                  <a:srgbClr val="FF0000"/>
                </a:solidFill>
              </a:rPr>
              <a:t>ien</a:t>
            </a:r>
            <a:endParaRPr lang="en-US"/>
          </a:p>
        </p:txBody>
      </p:sp>
      <p:sp>
        <p:nvSpPr>
          <p:cNvPr id="38975" name="Rectangle 63"/>
          <p:cNvSpPr>
            <a:spLocks noChangeArrowheads="1"/>
          </p:cNvSpPr>
          <p:nvPr/>
        </p:nvSpPr>
        <p:spPr bwMode="auto">
          <a:xfrm>
            <a:off x="7535863" y="6326188"/>
            <a:ext cx="982662" cy="209550"/>
          </a:xfrm>
          <a:prstGeom prst="rect">
            <a:avLst/>
          </a:prstGeom>
          <a:noFill/>
          <a:ln w="9525">
            <a:noFill/>
            <a:miter lim="800000"/>
            <a:headEnd/>
            <a:tailEnd/>
          </a:ln>
        </p:spPr>
        <p:txBody>
          <a:bodyPr/>
          <a:lstStyle/>
          <a:p>
            <a:endParaRPr lang="en-US"/>
          </a:p>
        </p:txBody>
      </p:sp>
      <p:sp>
        <p:nvSpPr>
          <p:cNvPr id="38976" name="Rectangle 64"/>
          <p:cNvSpPr>
            <a:spLocks noChangeArrowheads="1"/>
          </p:cNvSpPr>
          <p:nvPr/>
        </p:nvSpPr>
        <p:spPr bwMode="auto">
          <a:xfrm>
            <a:off x="7535863" y="6326188"/>
            <a:ext cx="973137" cy="209550"/>
          </a:xfrm>
          <a:prstGeom prst="rect">
            <a:avLst/>
          </a:prstGeom>
          <a:noFill/>
          <a:ln w="9525">
            <a:noFill/>
            <a:miter lim="800000"/>
            <a:headEnd/>
            <a:tailEnd/>
          </a:ln>
        </p:spPr>
        <p:txBody>
          <a:bodyPr/>
          <a:lstStyle/>
          <a:p>
            <a:endParaRPr lang="en-US"/>
          </a:p>
        </p:txBody>
      </p:sp>
      <p:sp>
        <p:nvSpPr>
          <p:cNvPr id="38977" name="Rectangle 65"/>
          <p:cNvSpPr>
            <a:spLocks noChangeArrowheads="1"/>
          </p:cNvSpPr>
          <p:nvPr/>
        </p:nvSpPr>
        <p:spPr bwMode="auto">
          <a:xfrm>
            <a:off x="7545388" y="6326188"/>
            <a:ext cx="833437" cy="168275"/>
          </a:xfrm>
          <a:prstGeom prst="rect">
            <a:avLst/>
          </a:prstGeom>
          <a:noFill/>
          <a:ln w="9525">
            <a:noFill/>
            <a:miter lim="800000"/>
            <a:headEnd/>
            <a:tailEnd/>
          </a:ln>
        </p:spPr>
        <p:txBody>
          <a:bodyPr wrap="none" lIns="0" tIns="0" rIns="0" bIns="0">
            <a:spAutoFit/>
          </a:bodyPr>
          <a:lstStyle/>
          <a:p>
            <a:r>
              <a:rPr lang="en-US" sz="1100" i="1">
                <a:solidFill>
                  <a:srgbClr val="FF0000"/>
                </a:solidFill>
              </a:rPr>
              <a:t>@terra.com.br</a:t>
            </a:r>
            <a:endParaRPr lang="en-US"/>
          </a:p>
        </p:txBody>
      </p:sp>
      <p:sp>
        <p:nvSpPr>
          <p:cNvPr id="38978" name="Rectangle 66"/>
          <p:cNvSpPr>
            <a:spLocks noChangeArrowheads="1"/>
          </p:cNvSpPr>
          <p:nvPr/>
        </p:nvSpPr>
        <p:spPr bwMode="auto">
          <a:xfrm>
            <a:off x="3484563" y="6059488"/>
            <a:ext cx="2030412" cy="304800"/>
          </a:xfrm>
          <a:prstGeom prst="rect">
            <a:avLst/>
          </a:prstGeom>
          <a:noFill/>
          <a:ln w="9525">
            <a:noFill/>
            <a:miter lim="800000"/>
            <a:headEnd/>
            <a:tailEnd/>
          </a:ln>
        </p:spPr>
        <p:txBody>
          <a:bodyPr/>
          <a:lstStyle/>
          <a:p>
            <a:endParaRPr lang="en-US"/>
          </a:p>
        </p:txBody>
      </p:sp>
      <p:sp>
        <p:nvSpPr>
          <p:cNvPr id="38979" name="Rectangle 67"/>
          <p:cNvSpPr>
            <a:spLocks noChangeArrowheads="1"/>
          </p:cNvSpPr>
          <p:nvPr/>
        </p:nvSpPr>
        <p:spPr bwMode="auto">
          <a:xfrm>
            <a:off x="3503613" y="6021388"/>
            <a:ext cx="1906587" cy="276225"/>
          </a:xfrm>
          <a:prstGeom prst="rect">
            <a:avLst/>
          </a:prstGeom>
          <a:noFill/>
          <a:ln w="9525">
            <a:noFill/>
            <a:miter lim="800000"/>
            <a:headEnd/>
            <a:tailEnd/>
          </a:ln>
        </p:spPr>
        <p:txBody>
          <a:bodyPr/>
          <a:lstStyle/>
          <a:p>
            <a:endParaRPr lang="en-US"/>
          </a:p>
        </p:txBody>
      </p:sp>
      <p:sp>
        <p:nvSpPr>
          <p:cNvPr id="38980" name="Rectangle 68"/>
          <p:cNvSpPr>
            <a:spLocks noChangeArrowheads="1"/>
          </p:cNvSpPr>
          <p:nvPr/>
        </p:nvSpPr>
        <p:spPr bwMode="auto">
          <a:xfrm>
            <a:off x="3503613" y="6030913"/>
            <a:ext cx="2011362" cy="314325"/>
          </a:xfrm>
          <a:prstGeom prst="rect">
            <a:avLst/>
          </a:prstGeom>
          <a:noFill/>
          <a:ln w="9525">
            <a:noFill/>
            <a:miter lim="800000"/>
            <a:headEnd/>
            <a:tailEnd/>
          </a:ln>
        </p:spPr>
        <p:txBody>
          <a:bodyPr/>
          <a:lstStyle/>
          <a:p>
            <a:endParaRPr lang="en-US"/>
          </a:p>
        </p:txBody>
      </p:sp>
      <p:sp>
        <p:nvSpPr>
          <p:cNvPr id="38981" name="Rectangle 69"/>
          <p:cNvSpPr>
            <a:spLocks noChangeArrowheads="1"/>
          </p:cNvSpPr>
          <p:nvPr/>
        </p:nvSpPr>
        <p:spPr bwMode="auto">
          <a:xfrm>
            <a:off x="3503613" y="6049963"/>
            <a:ext cx="1993900" cy="274637"/>
          </a:xfrm>
          <a:prstGeom prst="rect">
            <a:avLst/>
          </a:prstGeom>
          <a:noFill/>
          <a:ln w="9525">
            <a:noFill/>
            <a:miter lim="800000"/>
            <a:headEnd/>
            <a:tailEnd/>
          </a:ln>
        </p:spPr>
        <p:txBody>
          <a:bodyPr wrap="none" lIns="0" tIns="0" rIns="0" bIns="0">
            <a:spAutoFit/>
          </a:bodyPr>
          <a:lstStyle/>
          <a:p>
            <a:r>
              <a:rPr lang="en-US" sz="1800" b="1" i="1">
                <a:solidFill>
                  <a:srgbClr val="000000"/>
                </a:solidFill>
                <a:latin typeface="Arial" charset="0"/>
              </a:rPr>
              <a:t>geographic region</a:t>
            </a:r>
            <a:endParaRPr lang="en-US"/>
          </a:p>
        </p:txBody>
      </p:sp>
      <p:sp>
        <p:nvSpPr>
          <p:cNvPr id="38982" name="Rectangle 70"/>
          <p:cNvSpPr>
            <a:spLocks noChangeArrowheads="1"/>
          </p:cNvSpPr>
          <p:nvPr/>
        </p:nvSpPr>
        <p:spPr bwMode="auto">
          <a:xfrm>
            <a:off x="290513" y="207963"/>
            <a:ext cx="8570912" cy="6413500"/>
          </a:xfrm>
          <a:prstGeom prst="rect">
            <a:avLst/>
          </a:prstGeom>
          <a:noFill/>
          <a:ln w="9525">
            <a:solidFill>
              <a:srgbClr val="000000"/>
            </a:solidFill>
            <a:miter lim="800000"/>
            <a:headEnd/>
            <a:tailEnd/>
          </a:ln>
        </p:spPr>
        <p:txBody>
          <a:bodyPr/>
          <a:lstStyle/>
          <a:p>
            <a:endParaRPr lang="en-US"/>
          </a:p>
        </p:txBody>
      </p:sp>
      <p:sp>
        <p:nvSpPr>
          <p:cNvPr id="38983" name="Rectangle 71"/>
          <p:cNvSpPr>
            <a:spLocks noChangeArrowheads="1"/>
          </p:cNvSpPr>
          <p:nvPr/>
        </p:nvSpPr>
        <p:spPr bwMode="auto">
          <a:xfrm rot="16200000">
            <a:off x="-777081" y="3475831"/>
            <a:ext cx="3111500" cy="274638"/>
          </a:xfrm>
          <a:prstGeom prst="rect">
            <a:avLst/>
          </a:prstGeom>
          <a:noFill/>
          <a:ln w="9525">
            <a:noFill/>
            <a:miter lim="800000"/>
            <a:headEnd/>
            <a:tailEnd/>
          </a:ln>
        </p:spPr>
        <p:txBody>
          <a:bodyPr wrap="none" lIns="0" tIns="0" rIns="0" bIns="0">
            <a:spAutoFit/>
          </a:bodyPr>
          <a:lstStyle/>
          <a:p>
            <a:r>
              <a:rPr lang="en-US" sz="1800" b="1" i="1">
                <a:solidFill>
                  <a:srgbClr val="000000"/>
                </a:solidFill>
                <a:latin typeface="Arial" charset="0"/>
              </a:rPr>
              <a:t>Inhabitants per local church </a:t>
            </a:r>
            <a:endParaRPr lang="en-US"/>
          </a:p>
        </p:txBody>
      </p:sp>
      <p:grpSp>
        <p:nvGrpSpPr>
          <p:cNvPr id="39521" name="Group 609"/>
          <p:cNvGrpSpPr>
            <a:grpSpLocks/>
          </p:cNvGrpSpPr>
          <p:nvPr/>
        </p:nvGrpSpPr>
        <p:grpSpPr bwMode="auto">
          <a:xfrm>
            <a:off x="1196975" y="1284288"/>
            <a:ext cx="6910388" cy="4694237"/>
            <a:chOff x="754" y="809"/>
            <a:chExt cx="4353" cy="2957"/>
          </a:xfrm>
        </p:grpSpPr>
        <p:sp>
          <p:nvSpPr>
            <p:cNvPr id="38986" name="Rectangle 74"/>
            <p:cNvSpPr>
              <a:spLocks noChangeArrowheads="1"/>
            </p:cNvSpPr>
            <p:nvPr/>
          </p:nvSpPr>
          <p:spPr bwMode="auto">
            <a:xfrm>
              <a:off x="978" y="849"/>
              <a:ext cx="4128" cy="2767"/>
            </a:xfrm>
            <a:prstGeom prst="rect">
              <a:avLst/>
            </a:prstGeom>
            <a:solidFill>
              <a:srgbClr val="FFFFFF"/>
            </a:solidFill>
            <a:ln w="9525">
              <a:noFill/>
              <a:miter lim="800000"/>
              <a:headEnd/>
              <a:tailEnd/>
            </a:ln>
          </p:spPr>
          <p:txBody>
            <a:bodyPr/>
            <a:lstStyle/>
            <a:p>
              <a:endParaRPr lang="en-US"/>
            </a:p>
          </p:txBody>
        </p:sp>
        <p:sp>
          <p:nvSpPr>
            <p:cNvPr id="38987" name="Line 75"/>
            <p:cNvSpPr>
              <a:spLocks noChangeShapeType="1"/>
            </p:cNvSpPr>
            <p:nvPr/>
          </p:nvSpPr>
          <p:spPr bwMode="auto">
            <a:xfrm>
              <a:off x="978" y="3156"/>
              <a:ext cx="4128" cy="1"/>
            </a:xfrm>
            <a:prstGeom prst="line">
              <a:avLst/>
            </a:prstGeom>
            <a:noFill/>
            <a:ln w="0">
              <a:solidFill>
                <a:srgbClr val="000000"/>
              </a:solidFill>
              <a:round/>
              <a:headEnd/>
              <a:tailEnd/>
            </a:ln>
          </p:spPr>
          <p:txBody>
            <a:bodyPr/>
            <a:lstStyle/>
            <a:p>
              <a:endParaRPr lang="en-US"/>
            </a:p>
          </p:txBody>
        </p:sp>
        <p:sp>
          <p:nvSpPr>
            <p:cNvPr id="38988" name="Line 76"/>
            <p:cNvSpPr>
              <a:spLocks noChangeShapeType="1"/>
            </p:cNvSpPr>
            <p:nvPr/>
          </p:nvSpPr>
          <p:spPr bwMode="auto">
            <a:xfrm>
              <a:off x="978" y="2692"/>
              <a:ext cx="4128" cy="1"/>
            </a:xfrm>
            <a:prstGeom prst="line">
              <a:avLst/>
            </a:prstGeom>
            <a:noFill/>
            <a:ln w="0">
              <a:solidFill>
                <a:srgbClr val="000000"/>
              </a:solidFill>
              <a:round/>
              <a:headEnd/>
              <a:tailEnd/>
            </a:ln>
          </p:spPr>
          <p:txBody>
            <a:bodyPr/>
            <a:lstStyle/>
            <a:p>
              <a:endParaRPr lang="en-US"/>
            </a:p>
          </p:txBody>
        </p:sp>
        <p:sp>
          <p:nvSpPr>
            <p:cNvPr id="38989" name="Line 77"/>
            <p:cNvSpPr>
              <a:spLocks noChangeShapeType="1"/>
            </p:cNvSpPr>
            <p:nvPr/>
          </p:nvSpPr>
          <p:spPr bwMode="auto">
            <a:xfrm>
              <a:off x="978" y="2232"/>
              <a:ext cx="4128" cy="1"/>
            </a:xfrm>
            <a:prstGeom prst="line">
              <a:avLst/>
            </a:prstGeom>
            <a:noFill/>
            <a:ln w="0">
              <a:solidFill>
                <a:srgbClr val="000000"/>
              </a:solidFill>
              <a:round/>
              <a:headEnd/>
              <a:tailEnd/>
            </a:ln>
          </p:spPr>
          <p:txBody>
            <a:bodyPr/>
            <a:lstStyle/>
            <a:p>
              <a:endParaRPr lang="en-US"/>
            </a:p>
          </p:txBody>
        </p:sp>
        <p:sp>
          <p:nvSpPr>
            <p:cNvPr id="38990" name="Line 78"/>
            <p:cNvSpPr>
              <a:spLocks noChangeShapeType="1"/>
            </p:cNvSpPr>
            <p:nvPr/>
          </p:nvSpPr>
          <p:spPr bwMode="auto">
            <a:xfrm>
              <a:off x="978" y="1773"/>
              <a:ext cx="4128" cy="1"/>
            </a:xfrm>
            <a:prstGeom prst="line">
              <a:avLst/>
            </a:prstGeom>
            <a:noFill/>
            <a:ln w="0">
              <a:solidFill>
                <a:srgbClr val="000000"/>
              </a:solidFill>
              <a:round/>
              <a:headEnd/>
              <a:tailEnd/>
            </a:ln>
          </p:spPr>
          <p:txBody>
            <a:bodyPr/>
            <a:lstStyle/>
            <a:p>
              <a:endParaRPr lang="en-US"/>
            </a:p>
          </p:txBody>
        </p:sp>
        <p:sp>
          <p:nvSpPr>
            <p:cNvPr id="38991" name="Line 79"/>
            <p:cNvSpPr>
              <a:spLocks noChangeShapeType="1"/>
            </p:cNvSpPr>
            <p:nvPr/>
          </p:nvSpPr>
          <p:spPr bwMode="auto">
            <a:xfrm>
              <a:off x="978" y="1308"/>
              <a:ext cx="4128" cy="1"/>
            </a:xfrm>
            <a:prstGeom prst="line">
              <a:avLst/>
            </a:prstGeom>
            <a:noFill/>
            <a:ln w="0">
              <a:solidFill>
                <a:srgbClr val="000000"/>
              </a:solidFill>
              <a:round/>
              <a:headEnd/>
              <a:tailEnd/>
            </a:ln>
          </p:spPr>
          <p:txBody>
            <a:bodyPr/>
            <a:lstStyle/>
            <a:p>
              <a:endParaRPr lang="en-US"/>
            </a:p>
          </p:txBody>
        </p:sp>
        <p:sp>
          <p:nvSpPr>
            <p:cNvPr id="38992" name="Line 80"/>
            <p:cNvSpPr>
              <a:spLocks noChangeShapeType="1"/>
            </p:cNvSpPr>
            <p:nvPr/>
          </p:nvSpPr>
          <p:spPr bwMode="auto">
            <a:xfrm>
              <a:off x="978" y="849"/>
              <a:ext cx="4128" cy="1"/>
            </a:xfrm>
            <a:prstGeom prst="line">
              <a:avLst/>
            </a:prstGeom>
            <a:noFill/>
            <a:ln w="0">
              <a:solidFill>
                <a:srgbClr val="000000"/>
              </a:solidFill>
              <a:round/>
              <a:headEnd/>
              <a:tailEnd/>
            </a:ln>
          </p:spPr>
          <p:txBody>
            <a:bodyPr/>
            <a:lstStyle/>
            <a:p>
              <a:endParaRPr lang="en-US"/>
            </a:p>
          </p:txBody>
        </p:sp>
        <p:sp>
          <p:nvSpPr>
            <p:cNvPr id="38993" name="Rectangle 81"/>
            <p:cNvSpPr>
              <a:spLocks noChangeArrowheads="1"/>
            </p:cNvSpPr>
            <p:nvPr/>
          </p:nvSpPr>
          <p:spPr bwMode="auto">
            <a:xfrm>
              <a:off x="978" y="849"/>
              <a:ext cx="4128" cy="2767"/>
            </a:xfrm>
            <a:prstGeom prst="rect">
              <a:avLst/>
            </a:prstGeom>
            <a:noFill/>
            <a:ln w="7938">
              <a:solidFill>
                <a:srgbClr val="808080"/>
              </a:solidFill>
              <a:miter lim="800000"/>
              <a:headEnd/>
              <a:tailEnd/>
            </a:ln>
          </p:spPr>
          <p:txBody>
            <a:bodyPr/>
            <a:lstStyle/>
            <a:p>
              <a:endParaRPr lang="en-US"/>
            </a:p>
          </p:txBody>
        </p:sp>
        <p:grpSp>
          <p:nvGrpSpPr>
            <p:cNvPr id="39018" name="Group 106"/>
            <p:cNvGrpSpPr>
              <a:grpSpLocks/>
            </p:cNvGrpSpPr>
            <p:nvPr/>
          </p:nvGrpSpPr>
          <p:grpSpPr bwMode="auto">
            <a:xfrm>
              <a:off x="1113" y="3416"/>
              <a:ext cx="185" cy="200"/>
              <a:chOff x="1113" y="3416"/>
              <a:chExt cx="185" cy="200"/>
            </a:xfrm>
          </p:grpSpPr>
          <p:sp>
            <p:nvSpPr>
              <p:cNvPr id="38994" name="Rectangle 82"/>
              <p:cNvSpPr>
                <a:spLocks noChangeArrowheads="1"/>
              </p:cNvSpPr>
              <p:nvPr/>
            </p:nvSpPr>
            <p:spPr bwMode="auto">
              <a:xfrm>
                <a:off x="1113" y="3416"/>
                <a:ext cx="185" cy="10"/>
              </a:xfrm>
              <a:prstGeom prst="rect">
                <a:avLst/>
              </a:prstGeom>
              <a:solidFill>
                <a:srgbClr val="FE6513"/>
              </a:solidFill>
              <a:ln w="9525">
                <a:noFill/>
                <a:miter lim="800000"/>
                <a:headEnd/>
                <a:tailEnd/>
              </a:ln>
            </p:spPr>
            <p:txBody>
              <a:bodyPr/>
              <a:lstStyle/>
              <a:p>
                <a:endParaRPr lang="en-US"/>
              </a:p>
            </p:txBody>
          </p:sp>
          <p:sp>
            <p:nvSpPr>
              <p:cNvPr id="38995" name="Rectangle 83"/>
              <p:cNvSpPr>
                <a:spLocks noChangeArrowheads="1"/>
              </p:cNvSpPr>
              <p:nvPr/>
            </p:nvSpPr>
            <p:spPr bwMode="auto">
              <a:xfrm>
                <a:off x="1113" y="3426"/>
                <a:ext cx="185" cy="5"/>
              </a:xfrm>
              <a:prstGeom prst="rect">
                <a:avLst/>
              </a:prstGeom>
              <a:solidFill>
                <a:srgbClr val="FC6522"/>
              </a:solidFill>
              <a:ln w="9525">
                <a:noFill/>
                <a:miter lim="800000"/>
                <a:headEnd/>
                <a:tailEnd/>
              </a:ln>
            </p:spPr>
            <p:txBody>
              <a:bodyPr/>
              <a:lstStyle/>
              <a:p>
                <a:endParaRPr lang="en-US"/>
              </a:p>
            </p:txBody>
          </p:sp>
          <p:sp>
            <p:nvSpPr>
              <p:cNvPr id="38996" name="Rectangle 84"/>
              <p:cNvSpPr>
                <a:spLocks noChangeArrowheads="1"/>
              </p:cNvSpPr>
              <p:nvPr/>
            </p:nvSpPr>
            <p:spPr bwMode="auto">
              <a:xfrm>
                <a:off x="1113" y="3431"/>
                <a:ext cx="185" cy="10"/>
              </a:xfrm>
              <a:prstGeom prst="rect">
                <a:avLst/>
              </a:prstGeom>
              <a:solidFill>
                <a:srgbClr val="FA642E"/>
              </a:solidFill>
              <a:ln w="9525">
                <a:noFill/>
                <a:miter lim="800000"/>
                <a:headEnd/>
                <a:tailEnd/>
              </a:ln>
            </p:spPr>
            <p:txBody>
              <a:bodyPr/>
              <a:lstStyle/>
              <a:p>
                <a:endParaRPr lang="en-US"/>
              </a:p>
            </p:txBody>
          </p:sp>
          <p:sp>
            <p:nvSpPr>
              <p:cNvPr id="38997" name="Rectangle 85"/>
              <p:cNvSpPr>
                <a:spLocks noChangeArrowheads="1"/>
              </p:cNvSpPr>
              <p:nvPr/>
            </p:nvSpPr>
            <p:spPr bwMode="auto">
              <a:xfrm>
                <a:off x="1113" y="3441"/>
                <a:ext cx="185" cy="10"/>
              </a:xfrm>
              <a:prstGeom prst="rect">
                <a:avLst/>
              </a:prstGeom>
              <a:solidFill>
                <a:srgbClr val="F7623E"/>
              </a:solidFill>
              <a:ln w="9525">
                <a:noFill/>
                <a:miter lim="800000"/>
                <a:headEnd/>
                <a:tailEnd/>
              </a:ln>
            </p:spPr>
            <p:txBody>
              <a:bodyPr/>
              <a:lstStyle/>
              <a:p>
                <a:endParaRPr lang="en-US"/>
              </a:p>
            </p:txBody>
          </p:sp>
          <p:sp>
            <p:nvSpPr>
              <p:cNvPr id="38998" name="Rectangle 86"/>
              <p:cNvSpPr>
                <a:spLocks noChangeArrowheads="1"/>
              </p:cNvSpPr>
              <p:nvPr/>
            </p:nvSpPr>
            <p:spPr bwMode="auto">
              <a:xfrm>
                <a:off x="1113" y="3451"/>
                <a:ext cx="185" cy="5"/>
              </a:xfrm>
              <a:prstGeom prst="rect">
                <a:avLst/>
              </a:prstGeom>
              <a:solidFill>
                <a:srgbClr val="F3614B"/>
              </a:solidFill>
              <a:ln w="9525">
                <a:noFill/>
                <a:miter lim="800000"/>
                <a:headEnd/>
                <a:tailEnd/>
              </a:ln>
            </p:spPr>
            <p:txBody>
              <a:bodyPr/>
              <a:lstStyle/>
              <a:p>
                <a:endParaRPr lang="en-US"/>
              </a:p>
            </p:txBody>
          </p:sp>
          <p:sp>
            <p:nvSpPr>
              <p:cNvPr id="38999" name="Rectangle 87"/>
              <p:cNvSpPr>
                <a:spLocks noChangeArrowheads="1"/>
              </p:cNvSpPr>
              <p:nvPr/>
            </p:nvSpPr>
            <p:spPr bwMode="auto">
              <a:xfrm>
                <a:off x="1113" y="3456"/>
                <a:ext cx="185" cy="10"/>
              </a:xfrm>
              <a:prstGeom prst="rect">
                <a:avLst/>
              </a:prstGeom>
              <a:solidFill>
                <a:srgbClr val="EF5F57"/>
              </a:solidFill>
              <a:ln w="9525">
                <a:noFill/>
                <a:miter lim="800000"/>
                <a:headEnd/>
                <a:tailEnd/>
              </a:ln>
            </p:spPr>
            <p:txBody>
              <a:bodyPr/>
              <a:lstStyle/>
              <a:p>
                <a:endParaRPr lang="en-US"/>
              </a:p>
            </p:txBody>
          </p:sp>
          <p:sp>
            <p:nvSpPr>
              <p:cNvPr id="39000" name="Rectangle 88"/>
              <p:cNvSpPr>
                <a:spLocks noChangeArrowheads="1"/>
              </p:cNvSpPr>
              <p:nvPr/>
            </p:nvSpPr>
            <p:spPr bwMode="auto">
              <a:xfrm>
                <a:off x="1113" y="3466"/>
                <a:ext cx="185" cy="10"/>
              </a:xfrm>
              <a:prstGeom prst="rect">
                <a:avLst/>
              </a:prstGeom>
              <a:solidFill>
                <a:srgbClr val="E85D68"/>
              </a:solidFill>
              <a:ln w="9525">
                <a:noFill/>
                <a:miter lim="800000"/>
                <a:headEnd/>
                <a:tailEnd/>
              </a:ln>
            </p:spPr>
            <p:txBody>
              <a:bodyPr/>
              <a:lstStyle/>
              <a:p>
                <a:endParaRPr lang="en-US"/>
              </a:p>
            </p:txBody>
          </p:sp>
          <p:sp>
            <p:nvSpPr>
              <p:cNvPr id="39001" name="Rectangle 89"/>
              <p:cNvSpPr>
                <a:spLocks noChangeArrowheads="1"/>
              </p:cNvSpPr>
              <p:nvPr/>
            </p:nvSpPr>
            <p:spPr bwMode="auto">
              <a:xfrm>
                <a:off x="1113" y="3476"/>
                <a:ext cx="185" cy="5"/>
              </a:xfrm>
              <a:prstGeom prst="rect">
                <a:avLst/>
              </a:prstGeom>
              <a:solidFill>
                <a:srgbClr val="E15A76"/>
              </a:solidFill>
              <a:ln w="9525">
                <a:noFill/>
                <a:miter lim="800000"/>
                <a:headEnd/>
                <a:tailEnd/>
              </a:ln>
            </p:spPr>
            <p:txBody>
              <a:bodyPr/>
              <a:lstStyle/>
              <a:p>
                <a:endParaRPr lang="en-US"/>
              </a:p>
            </p:txBody>
          </p:sp>
          <p:sp>
            <p:nvSpPr>
              <p:cNvPr id="39002" name="Rectangle 90"/>
              <p:cNvSpPr>
                <a:spLocks noChangeArrowheads="1"/>
              </p:cNvSpPr>
              <p:nvPr/>
            </p:nvSpPr>
            <p:spPr bwMode="auto">
              <a:xfrm>
                <a:off x="1113" y="3481"/>
                <a:ext cx="185" cy="10"/>
              </a:xfrm>
              <a:prstGeom prst="rect">
                <a:avLst/>
              </a:prstGeom>
              <a:solidFill>
                <a:srgbClr val="DB5782"/>
              </a:solidFill>
              <a:ln w="9525">
                <a:noFill/>
                <a:miter lim="800000"/>
                <a:headEnd/>
                <a:tailEnd/>
              </a:ln>
            </p:spPr>
            <p:txBody>
              <a:bodyPr/>
              <a:lstStyle/>
              <a:p>
                <a:endParaRPr lang="en-US"/>
              </a:p>
            </p:txBody>
          </p:sp>
          <p:sp>
            <p:nvSpPr>
              <p:cNvPr id="39003" name="Rectangle 91"/>
              <p:cNvSpPr>
                <a:spLocks noChangeArrowheads="1"/>
              </p:cNvSpPr>
              <p:nvPr/>
            </p:nvSpPr>
            <p:spPr bwMode="auto">
              <a:xfrm>
                <a:off x="1113" y="3491"/>
                <a:ext cx="185" cy="10"/>
              </a:xfrm>
              <a:prstGeom prst="rect">
                <a:avLst/>
              </a:prstGeom>
              <a:solidFill>
                <a:srgbClr val="CF5394"/>
              </a:solidFill>
              <a:ln w="9525">
                <a:noFill/>
                <a:miter lim="800000"/>
                <a:headEnd/>
                <a:tailEnd/>
              </a:ln>
            </p:spPr>
            <p:txBody>
              <a:bodyPr/>
              <a:lstStyle/>
              <a:p>
                <a:endParaRPr lang="en-US"/>
              </a:p>
            </p:txBody>
          </p:sp>
          <p:sp>
            <p:nvSpPr>
              <p:cNvPr id="39004" name="Rectangle 92"/>
              <p:cNvSpPr>
                <a:spLocks noChangeArrowheads="1"/>
              </p:cNvSpPr>
              <p:nvPr/>
            </p:nvSpPr>
            <p:spPr bwMode="auto">
              <a:xfrm>
                <a:off x="1113" y="3501"/>
                <a:ext cx="185" cy="5"/>
              </a:xfrm>
              <a:prstGeom prst="rect">
                <a:avLst/>
              </a:prstGeom>
              <a:solidFill>
                <a:srgbClr val="C54FA1"/>
              </a:solidFill>
              <a:ln w="9525">
                <a:noFill/>
                <a:miter lim="800000"/>
                <a:headEnd/>
                <a:tailEnd/>
              </a:ln>
            </p:spPr>
            <p:txBody>
              <a:bodyPr/>
              <a:lstStyle/>
              <a:p>
                <a:endParaRPr lang="en-US"/>
              </a:p>
            </p:txBody>
          </p:sp>
          <p:sp>
            <p:nvSpPr>
              <p:cNvPr id="39005" name="Rectangle 93"/>
              <p:cNvSpPr>
                <a:spLocks noChangeArrowheads="1"/>
              </p:cNvSpPr>
              <p:nvPr/>
            </p:nvSpPr>
            <p:spPr bwMode="auto">
              <a:xfrm>
                <a:off x="1113" y="3506"/>
                <a:ext cx="185" cy="10"/>
              </a:xfrm>
              <a:prstGeom prst="rect">
                <a:avLst/>
              </a:prstGeom>
              <a:solidFill>
                <a:srgbClr val="BB4BAC"/>
              </a:solidFill>
              <a:ln w="9525">
                <a:noFill/>
                <a:miter lim="800000"/>
                <a:headEnd/>
                <a:tailEnd/>
              </a:ln>
            </p:spPr>
            <p:txBody>
              <a:bodyPr/>
              <a:lstStyle/>
              <a:p>
                <a:endParaRPr lang="en-US"/>
              </a:p>
            </p:txBody>
          </p:sp>
          <p:sp>
            <p:nvSpPr>
              <p:cNvPr id="39006" name="Rectangle 94"/>
              <p:cNvSpPr>
                <a:spLocks noChangeArrowheads="1"/>
              </p:cNvSpPr>
              <p:nvPr/>
            </p:nvSpPr>
            <p:spPr bwMode="auto">
              <a:xfrm>
                <a:off x="1113" y="3516"/>
                <a:ext cx="185" cy="10"/>
              </a:xfrm>
              <a:prstGeom prst="rect">
                <a:avLst/>
              </a:prstGeom>
              <a:solidFill>
                <a:srgbClr val="AC44BB"/>
              </a:solidFill>
              <a:ln w="9525">
                <a:noFill/>
                <a:miter lim="800000"/>
                <a:headEnd/>
                <a:tailEnd/>
              </a:ln>
            </p:spPr>
            <p:txBody>
              <a:bodyPr/>
              <a:lstStyle/>
              <a:p>
                <a:endParaRPr lang="en-US"/>
              </a:p>
            </p:txBody>
          </p:sp>
          <p:sp>
            <p:nvSpPr>
              <p:cNvPr id="39007" name="Rectangle 95"/>
              <p:cNvSpPr>
                <a:spLocks noChangeArrowheads="1"/>
              </p:cNvSpPr>
              <p:nvPr/>
            </p:nvSpPr>
            <p:spPr bwMode="auto">
              <a:xfrm>
                <a:off x="1113" y="3526"/>
                <a:ext cx="185" cy="5"/>
              </a:xfrm>
              <a:prstGeom prst="rect">
                <a:avLst/>
              </a:prstGeom>
              <a:solidFill>
                <a:srgbClr val="9F3FC6"/>
              </a:solidFill>
              <a:ln w="9525">
                <a:noFill/>
                <a:miter lim="800000"/>
                <a:headEnd/>
                <a:tailEnd/>
              </a:ln>
            </p:spPr>
            <p:txBody>
              <a:bodyPr/>
              <a:lstStyle/>
              <a:p>
                <a:endParaRPr lang="en-US"/>
              </a:p>
            </p:txBody>
          </p:sp>
          <p:sp>
            <p:nvSpPr>
              <p:cNvPr id="39008" name="Rectangle 96"/>
              <p:cNvSpPr>
                <a:spLocks noChangeArrowheads="1"/>
              </p:cNvSpPr>
              <p:nvPr/>
            </p:nvSpPr>
            <p:spPr bwMode="auto">
              <a:xfrm>
                <a:off x="1113" y="3531"/>
                <a:ext cx="185" cy="10"/>
              </a:xfrm>
              <a:prstGeom prst="rect">
                <a:avLst/>
              </a:prstGeom>
              <a:solidFill>
                <a:srgbClr val="943BCF"/>
              </a:solidFill>
              <a:ln w="9525">
                <a:noFill/>
                <a:miter lim="800000"/>
                <a:headEnd/>
                <a:tailEnd/>
              </a:ln>
            </p:spPr>
            <p:txBody>
              <a:bodyPr/>
              <a:lstStyle/>
              <a:p>
                <a:endParaRPr lang="en-US"/>
              </a:p>
            </p:txBody>
          </p:sp>
          <p:sp>
            <p:nvSpPr>
              <p:cNvPr id="39009" name="Rectangle 97"/>
              <p:cNvSpPr>
                <a:spLocks noChangeArrowheads="1"/>
              </p:cNvSpPr>
              <p:nvPr/>
            </p:nvSpPr>
            <p:spPr bwMode="auto">
              <a:xfrm>
                <a:off x="1113" y="3541"/>
                <a:ext cx="185" cy="10"/>
              </a:xfrm>
              <a:prstGeom prst="rect">
                <a:avLst/>
              </a:prstGeom>
              <a:solidFill>
                <a:srgbClr val="8234DB"/>
              </a:solidFill>
              <a:ln w="9525">
                <a:noFill/>
                <a:miter lim="800000"/>
                <a:headEnd/>
                <a:tailEnd/>
              </a:ln>
            </p:spPr>
            <p:txBody>
              <a:bodyPr/>
              <a:lstStyle/>
              <a:p>
                <a:endParaRPr lang="en-US"/>
              </a:p>
            </p:txBody>
          </p:sp>
          <p:sp>
            <p:nvSpPr>
              <p:cNvPr id="39010" name="Rectangle 98"/>
              <p:cNvSpPr>
                <a:spLocks noChangeArrowheads="1"/>
              </p:cNvSpPr>
              <p:nvPr/>
            </p:nvSpPr>
            <p:spPr bwMode="auto">
              <a:xfrm>
                <a:off x="1113" y="3551"/>
                <a:ext cx="185" cy="5"/>
              </a:xfrm>
              <a:prstGeom prst="rect">
                <a:avLst/>
              </a:prstGeom>
              <a:solidFill>
                <a:srgbClr val="742EE2"/>
              </a:solidFill>
              <a:ln w="9525">
                <a:noFill/>
                <a:miter lim="800000"/>
                <a:headEnd/>
                <a:tailEnd/>
              </a:ln>
            </p:spPr>
            <p:txBody>
              <a:bodyPr/>
              <a:lstStyle/>
              <a:p>
                <a:endParaRPr lang="en-US"/>
              </a:p>
            </p:txBody>
          </p:sp>
          <p:sp>
            <p:nvSpPr>
              <p:cNvPr id="39011" name="Rectangle 99"/>
              <p:cNvSpPr>
                <a:spLocks noChangeArrowheads="1"/>
              </p:cNvSpPr>
              <p:nvPr/>
            </p:nvSpPr>
            <p:spPr bwMode="auto">
              <a:xfrm>
                <a:off x="1113" y="3556"/>
                <a:ext cx="185" cy="10"/>
              </a:xfrm>
              <a:prstGeom prst="rect">
                <a:avLst/>
              </a:prstGeom>
              <a:solidFill>
                <a:srgbClr val="6829E8"/>
              </a:solidFill>
              <a:ln w="9525">
                <a:noFill/>
                <a:miter lim="800000"/>
                <a:headEnd/>
                <a:tailEnd/>
              </a:ln>
            </p:spPr>
            <p:txBody>
              <a:bodyPr/>
              <a:lstStyle/>
              <a:p>
                <a:endParaRPr lang="en-US"/>
              </a:p>
            </p:txBody>
          </p:sp>
          <p:sp>
            <p:nvSpPr>
              <p:cNvPr id="39012" name="Rectangle 100"/>
              <p:cNvSpPr>
                <a:spLocks noChangeArrowheads="1"/>
              </p:cNvSpPr>
              <p:nvPr/>
            </p:nvSpPr>
            <p:spPr bwMode="auto">
              <a:xfrm>
                <a:off x="1113" y="3566"/>
                <a:ext cx="185" cy="10"/>
              </a:xfrm>
              <a:prstGeom prst="rect">
                <a:avLst/>
              </a:prstGeom>
              <a:solidFill>
                <a:srgbClr val="5722EF"/>
              </a:solidFill>
              <a:ln w="9525">
                <a:noFill/>
                <a:miter lim="800000"/>
                <a:headEnd/>
                <a:tailEnd/>
              </a:ln>
            </p:spPr>
            <p:txBody>
              <a:bodyPr/>
              <a:lstStyle/>
              <a:p>
                <a:endParaRPr lang="en-US"/>
              </a:p>
            </p:txBody>
          </p:sp>
          <p:sp>
            <p:nvSpPr>
              <p:cNvPr id="39013" name="Rectangle 101"/>
              <p:cNvSpPr>
                <a:spLocks noChangeArrowheads="1"/>
              </p:cNvSpPr>
              <p:nvPr/>
            </p:nvSpPr>
            <p:spPr bwMode="auto">
              <a:xfrm>
                <a:off x="1113" y="3576"/>
                <a:ext cx="185" cy="5"/>
              </a:xfrm>
              <a:prstGeom prst="rect">
                <a:avLst/>
              </a:prstGeom>
              <a:solidFill>
                <a:srgbClr val="4A1DF3"/>
              </a:solidFill>
              <a:ln w="9525">
                <a:noFill/>
                <a:miter lim="800000"/>
                <a:headEnd/>
                <a:tailEnd/>
              </a:ln>
            </p:spPr>
            <p:txBody>
              <a:bodyPr/>
              <a:lstStyle/>
              <a:p>
                <a:endParaRPr lang="en-US"/>
              </a:p>
            </p:txBody>
          </p:sp>
          <p:sp>
            <p:nvSpPr>
              <p:cNvPr id="39014" name="Rectangle 102"/>
              <p:cNvSpPr>
                <a:spLocks noChangeArrowheads="1"/>
              </p:cNvSpPr>
              <p:nvPr/>
            </p:nvSpPr>
            <p:spPr bwMode="auto">
              <a:xfrm>
                <a:off x="1113" y="3581"/>
                <a:ext cx="185" cy="10"/>
              </a:xfrm>
              <a:prstGeom prst="rect">
                <a:avLst/>
              </a:prstGeom>
              <a:solidFill>
                <a:srgbClr val="3E19F7"/>
              </a:solidFill>
              <a:ln w="9525">
                <a:noFill/>
                <a:miter lim="800000"/>
                <a:headEnd/>
                <a:tailEnd/>
              </a:ln>
            </p:spPr>
            <p:txBody>
              <a:bodyPr/>
              <a:lstStyle/>
              <a:p>
                <a:endParaRPr lang="en-US"/>
              </a:p>
            </p:txBody>
          </p:sp>
          <p:sp>
            <p:nvSpPr>
              <p:cNvPr id="39015" name="Rectangle 103"/>
              <p:cNvSpPr>
                <a:spLocks noChangeArrowheads="1"/>
              </p:cNvSpPr>
              <p:nvPr/>
            </p:nvSpPr>
            <p:spPr bwMode="auto">
              <a:xfrm>
                <a:off x="1113" y="3591"/>
                <a:ext cx="185" cy="10"/>
              </a:xfrm>
              <a:prstGeom prst="rect">
                <a:avLst/>
              </a:prstGeom>
              <a:solidFill>
                <a:srgbClr val="2E12FA"/>
              </a:solidFill>
              <a:ln w="9525">
                <a:noFill/>
                <a:miter lim="800000"/>
                <a:headEnd/>
                <a:tailEnd/>
              </a:ln>
            </p:spPr>
            <p:txBody>
              <a:bodyPr/>
              <a:lstStyle/>
              <a:p>
                <a:endParaRPr lang="en-US"/>
              </a:p>
            </p:txBody>
          </p:sp>
          <p:sp>
            <p:nvSpPr>
              <p:cNvPr id="39016" name="Rectangle 104"/>
              <p:cNvSpPr>
                <a:spLocks noChangeArrowheads="1"/>
              </p:cNvSpPr>
              <p:nvPr/>
            </p:nvSpPr>
            <p:spPr bwMode="auto">
              <a:xfrm>
                <a:off x="1113" y="3601"/>
                <a:ext cx="185" cy="5"/>
              </a:xfrm>
              <a:prstGeom prst="rect">
                <a:avLst/>
              </a:prstGeom>
              <a:solidFill>
                <a:srgbClr val="210DFC"/>
              </a:solidFill>
              <a:ln w="9525">
                <a:noFill/>
                <a:miter lim="800000"/>
                <a:headEnd/>
                <a:tailEnd/>
              </a:ln>
            </p:spPr>
            <p:txBody>
              <a:bodyPr/>
              <a:lstStyle/>
              <a:p>
                <a:endParaRPr lang="en-US"/>
              </a:p>
            </p:txBody>
          </p:sp>
          <p:sp>
            <p:nvSpPr>
              <p:cNvPr id="39017" name="Rectangle 105"/>
              <p:cNvSpPr>
                <a:spLocks noChangeArrowheads="1"/>
              </p:cNvSpPr>
              <p:nvPr/>
            </p:nvSpPr>
            <p:spPr bwMode="auto">
              <a:xfrm>
                <a:off x="1113" y="3606"/>
                <a:ext cx="185" cy="10"/>
              </a:xfrm>
              <a:prstGeom prst="rect">
                <a:avLst/>
              </a:prstGeom>
              <a:solidFill>
                <a:srgbClr val="1307FE"/>
              </a:solidFill>
              <a:ln w="9525">
                <a:noFill/>
                <a:miter lim="800000"/>
                <a:headEnd/>
                <a:tailEnd/>
              </a:ln>
            </p:spPr>
            <p:txBody>
              <a:bodyPr/>
              <a:lstStyle/>
              <a:p>
                <a:endParaRPr lang="en-US"/>
              </a:p>
            </p:txBody>
          </p:sp>
        </p:grpSp>
        <p:sp>
          <p:nvSpPr>
            <p:cNvPr id="39019" name="Rectangle 107"/>
            <p:cNvSpPr>
              <a:spLocks noChangeArrowheads="1"/>
            </p:cNvSpPr>
            <p:nvPr/>
          </p:nvSpPr>
          <p:spPr bwMode="auto">
            <a:xfrm>
              <a:off x="1113" y="3416"/>
              <a:ext cx="185" cy="200"/>
            </a:xfrm>
            <a:prstGeom prst="rect">
              <a:avLst/>
            </a:prstGeom>
            <a:noFill/>
            <a:ln w="7938">
              <a:solidFill>
                <a:srgbClr val="000000"/>
              </a:solidFill>
              <a:miter lim="800000"/>
              <a:headEnd/>
              <a:tailEnd/>
            </a:ln>
          </p:spPr>
          <p:txBody>
            <a:bodyPr/>
            <a:lstStyle/>
            <a:p>
              <a:endParaRPr lang="en-US"/>
            </a:p>
          </p:txBody>
        </p:sp>
        <p:grpSp>
          <p:nvGrpSpPr>
            <p:cNvPr id="39148" name="Group 236"/>
            <p:cNvGrpSpPr>
              <a:grpSpLocks/>
            </p:cNvGrpSpPr>
            <p:nvPr/>
          </p:nvGrpSpPr>
          <p:grpSpPr bwMode="auto">
            <a:xfrm>
              <a:off x="1572" y="2402"/>
              <a:ext cx="185" cy="1214"/>
              <a:chOff x="1572" y="2402"/>
              <a:chExt cx="185" cy="1214"/>
            </a:xfrm>
          </p:grpSpPr>
          <p:sp>
            <p:nvSpPr>
              <p:cNvPr id="39020" name="Rectangle 108"/>
              <p:cNvSpPr>
                <a:spLocks noChangeArrowheads="1"/>
              </p:cNvSpPr>
              <p:nvPr/>
            </p:nvSpPr>
            <p:spPr bwMode="auto">
              <a:xfrm>
                <a:off x="1572" y="2402"/>
                <a:ext cx="185" cy="10"/>
              </a:xfrm>
              <a:prstGeom prst="rect">
                <a:avLst/>
              </a:prstGeom>
              <a:solidFill>
                <a:srgbClr val="FE6507"/>
              </a:solidFill>
              <a:ln w="9525">
                <a:noFill/>
                <a:miter lim="800000"/>
                <a:headEnd/>
                <a:tailEnd/>
              </a:ln>
            </p:spPr>
            <p:txBody>
              <a:bodyPr/>
              <a:lstStyle/>
              <a:p>
                <a:endParaRPr lang="en-US"/>
              </a:p>
            </p:txBody>
          </p:sp>
          <p:sp>
            <p:nvSpPr>
              <p:cNvPr id="39021" name="Rectangle 109"/>
              <p:cNvSpPr>
                <a:spLocks noChangeArrowheads="1"/>
              </p:cNvSpPr>
              <p:nvPr/>
            </p:nvSpPr>
            <p:spPr bwMode="auto">
              <a:xfrm>
                <a:off x="1572" y="2412"/>
                <a:ext cx="185" cy="10"/>
              </a:xfrm>
              <a:prstGeom prst="rect">
                <a:avLst/>
              </a:prstGeom>
              <a:solidFill>
                <a:srgbClr val="FE650D"/>
              </a:solidFill>
              <a:ln w="9525">
                <a:noFill/>
                <a:miter lim="800000"/>
                <a:headEnd/>
                <a:tailEnd/>
              </a:ln>
            </p:spPr>
            <p:txBody>
              <a:bodyPr/>
              <a:lstStyle/>
              <a:p>
                <a:endParaRPr lang="en-US"/>
              </a:p>
            </p:txBody>
          </p:sp>
          <p:sp>
            <p:nvSpPr>
              <p:cNvPr id="39022" name="Rectangle 110"/>
              <p:cNvSpPr>
                <a:spLocks noChangeArrowheads="1"/>
              </p:cNvSpPr>
              <p:nvPr/>
            </p:nvSpPr>
            <p:spPr bwMode="auto">
              <a:xfrm>
                <a:off x="1572" y="2422"/>
                <a:ext cx="185" cy="10"/>
              </a:xfrm>
              <a:prstGeom prst="rect">
                <a:avLst/>
              </a:prstGeom>
              <a:solidFill>
                <a:srgbClr val="FE6511"/>
              </a:solidFill>
              <a:ln w="9525">
                <a:noFill/>
                <a:miter lim="800000"/>
                <a:headEnd/>
                <a:tailEnd/>
              </a:ln>
            </p:spPr>
            <p:txBody>
              <a:bodyPr/>
              <a:lstStyle/>
              <a:p>
                <a:endParaRPr lang="en-US"/>
              </a:p>
            </p:txBody>
          </p:sp>
          <p:sp>
            <p:nvSpPr>
              <p:cNvPr id="39023" name="Rectangle 111"/>
              <p:cNvSpPr>
                <a:spLocks noChangeArrowheads="1"/>
              </p:cNvSpPr>
              <p:nvPr/>
            </p:nvSpPr>
            <p:spPr bwMode="auto">
              <a:xfrm>
                <a:off x="1572" y="2432"/>
                <a:ext cx="185" cy="10"/>
              </a:xfrm>
              <a:prstGeom prst="rect">
                <a:avLst/>
              </a:prstGeom>
              <a:solidFill>
                <a:srgbClr val="FE6515"/>
              </a:solidFill>
              <a:ln w="9525">
                <a:noFill/>
                <a:miter lim="800000"/>
                <a:headEnd/>
                <a:tailEnd/>
              </a:ln>
            </p:spPr>
            <p:txBody>
              <a:bodyPr/>
              <a:lstStyle/>
              <a:p>
                <a:endParaRPr lang="en-US"/>
              </a:p>
            </p:txBody>
          </p:sp>
          <p:sp>
            <p:nvSpPr>
              <p:cNvPr id="39024" name="Rectangle 112"/>
              <p:cNvSpPr>
                <a:spLocks noChangeArrowheads="1"/>
              </p:cNvSpPr>
              <p:nvPr/>
            </p:nvSpPr>
            <p:spPr bwMode="auto">
              <a:xfrm>
                <a:off x="1572" y="2442"/>
                <a:ext cx="185" cy="5"/>
              </a:xfrm>
              <a:prstGeom prst="rect">
                <a:avLst/>
              </a:prstGeom>
              <a:solidFill>
                <a:srgbClr val="FD6516"/>
              </a:solidFill>
              <a:ln w="9525">
                <a:noFill/>
                <a:miter lim="800000"/>
                <a:headEnd/>
                <a:tailEnd/>
              </a:ln>
            </p:spPr>
            <p:txBody>
              <a:bodyPr/>
              <a:lstStyle/>
              <a:p>
                <a:endParaRPr lang="en-US"/>
              </a:p>
            </p:txBody>
          </p:sp>
          <p:sp>
            <p:nvSpPr>
              <p:cNvPr id="39025" name="Rectangle 113"/>
              <p:cNvSpPr>
                <a:spLocks noChangeArrowheads="1"/>
              </p:cNvSpPr>
              <p:nvPr/>
            </p:nvSpPr>
            <p:spPr bwMode="auto">
              <a:xfrm>
                <a:off x="1572" y="2447"/>
                <a:ext cx="185" cy="10"/>
              </a:xfrm>
              <a:prstGeom prst="rect">
                <a:avLst/>
              </a:prstGeom>
              <a:solidFill>
                <a:srgbClr val="FD6519"/>
              </a:solidFill>
              <a:ln w="9525">
                <a:noFill/>
                <a:miter lim="800000"/>
                <a:headEnd/>
                <a:tailEnd/>
              </a:ln>
            </p:spPr>
            <p:txBody>
              <a:bodyPr/>
              <a:lstStyle/>
              <a:p>
                <a:endParaRPr lang="en-US"/>
              </a:p>
            </p:txBody>
          </p:sp>
          <p:sp>
            <p:nvSpPr>
              <p:cNvPr id="39026" name="Rectangle 114"/>
              <p:cNvSpPr>
                <a:spLocks noChangeArrowheads="1"/>
              </p:cNvSpPr>
              <p:nvPr/>
            </p:nvSpPr>
            <p:spPr bwMode="auto">
              <a:xfrm>
                <a:off x="1572" y="2457"/>
                <a:ext cx="185" cy="10"/>
              </a:xfrm>
              <a:prstGeom prst="rect">
                <a:avLst/>
              </a:prstGeom>
              <a:solidFill>
                <a:srgbClr val="FD651C"/>
              </a:solidFill>
              <a:ln w="9525">
                <a:noFill/>
                <a:miter lim="800000"/>
                <a:headEnd/>
                <a:tailEnd/>
              </a:ln>
            </p:spPr>
            <p:txBody>
              <a:bodyPr/>
              <a:lstStyle/>
              <a:p>
                <a:endParaRPr lang="en-US"/>
              </a:p>
            </p:txBody>
          </p:sp>
          <p:sp>
            <p:nvSpPr>
              <p:cNvPr id="39027" name="Rectangle 115"/>
              <p:cNvSpPr>
                <a:spLocks noChangeArrowheads="1"/>
              </p:cNvSpPr>
              <p:nvPr/>
            </p:nvSpPr>
            <p:spPr bwMode="auto">
              <a:xfrm>
                <a:off x="1572" y="2467"/>
                <a:ext cx="185" cy="10"/>
              </a:xfrm>
              <a:prstGeom prst="rect">
                <a:avLst/>
              </a:prstGeom>
              <a:solidFill>
                <a:srgbClr val="FD651F"/>
              </a:solidFill>
              <a:ln w="9525">
                <a:noFill/>
                <a:miter lim="800000"/>
                <a:headEnd/>
                <a:tailEnd/>
              </a:ln>
            </p:spPr>
            <p:txBody>
              <a:bodyPr/>
              <a:lstStyle/>
              <a:p>
                <a:endParaRPr lang="en-US"/>
              </a:p>
            </p:txBody>
          </p:sp>
          <p:sp>
            <p:nvSpPr>
              <p:cNvPr id="39028" name="Rectangle 116"/>
              <p:cNvSpPr>
                <a:spLocks noChangeArrowheads="1"/>
              </p:cNvSpPr>
              <p:nvPr/>
            </p:nvSpPr>
            <p:spPr bwMode="auto">
              <a:xfrm>
                <a:off x="1572" y="2477"/>
                <a:ext cx="185" cy="10"/>
              </a:xfrm>
              <a:prstGeom prst="rect">
                <a:avLst/>
              </a:prstGeom>
              <a:solidFill>
                <a:srgbClr val="FC6522"/>
              </a:solidFill>
              <a:ln w="9525">
                <a:noFill/>
                <a:miter lim="800000"/>
                <a:headEnd/>
                <a:tailEnd/>
              </a:ln>
            </p:spPr>
            <p:txBody>
              <a:bodyPr/>
              <a:lstStyle/>
              <a:p>
                <a:endParaRPr lang="en-US"/>
              </a:p>
            </p:txBody>
          </p:sp>
          <p:sp>
            <p:nvSpPr>
              <p:cNvPr id="39029" name="Rectangle 117"/>
              <p:cNvSpPr>
                <a:spLocks noChangeArrowheads="1"/>
              </p:cNvSpPr>
              <p:nvPr/>
            </p:nvSpPr>
            <p:spPr bwMode="auto">
              <a:xfrm>
                <a:off x="1572" y="2487"/>
                <a:ext cx="185" cy="10"/>
              </a:xfrm>
              <a:prstGeom prst="rect">
                <a:avLst/>
              </a:prstGeom>
              <a:solidFill>
                <a:srgbClr val="FC6425"/>
              </a:solidFill>
              <a:ln w="9525">
                <a:noFill/>
                <a:miter lim="800000"/>
                <a:headEnd/>
                <a:tailEnd/>
              </a:ln>
            </p:spPr>
            <p:txBody>
              <a:bodyPr/>
              <a:lstStyle/>
              <a:p>
                <a:endParaRPr lang="en-US"/>
              </a:p>
            </p:txBody>
          </p:sp>
          <p:sp>
            <p:nvSpPr>
              <p:cNvPr id="39030" name="Rectangle 118"/>
              <p:cNvSpPr>
                <a:spLocks noChangeArrowheads="1"/>
              </p:cNvSpPr>
              <p:nvPr/>
            </p:nvSpPr>
            <p:spPr bwMode="auto">
              <a:xfrm>
                <a:off x="1572" y="2497"/>
                <a:ext cx="185" cy="10"/>
              </a:xfrm>
              <a:prstGeom prst="rect">
                <a:avLst/>
              </a:prstGeom>
              <a:solidFill>
                <a:srgbClr val="FB6428"/>
              </a:solidFill>
              <a:ln w="9525">
                <a:noFill/>
                <a:miter lim="800000"/>
                <a:headEnd/>
                <a:tailEnd/>
              </a:ln>
            </p:spPr>
            <p:txBody>
              <a:bodyPr/>
              <a:lstStyle/>
              <a:p>
                <a:endParaRPr lang="en-US"/>
              </a:p>
            </p:txBody>
          </p:sp>
          <p:sp>
            <p:nvSpPr>
              <p:cNvPr id="39031" name="Rectangle 119"/>
              <p:cNvSpPr>
                <a:spLocks noChangeArrowheads="1"/>
              </p:cNvSpPr>
              <p:nvPr/>
            </p:nvSpPr>
            <p:spPr bwMode="auto">
              <a:xfrm>
                <a:off x="1572" y="2507"/>
                <a:ext cx="185" cy="10"/>
              </a:xfrm>
              <a:prstGeom prst="rect">
                <a:avLst/>
              </a:prstGeom>
              <a:solidFill>
                <a:srgbClr val="FB642B"/>
              </a:solidFill>
              <a:ln w="9525">
                <a:noFill/>
                <a:miter lim="800000"/>
                <a:headEnd/>
                <a:tailEnd/>
              </a:ln>
            </p:spPr>
            <p:txBody>
              <a:bodyPr/>
              <a:lstStyle/>
              <a:p>
                <a:endParaRPr lang="en-US"/>
              </a:p>
            </p:txBody>
          </p:sp>
          <p:sp>
            <p:nvSpPr>
              <p:cNvPr id="39032" name="Rectangle 120"/>
              <p:cNvSpPr>
                <a:spLocks noChangeArrowheads="1"/>
              </p:cNvSpPr>
              <p:nvPr/>
            </p:nvSpPr>
            <p:spPr bwMode="auto">
              <a:xfrm>
                <a:off x="1572" y="2517"/>
                <a:ext cx="185" cy="10"/>
              </a:xfrm>
              <a:prstGeom prst="rect">
                <a:avLst/>
              </a:prstGeom>
              <a:solidFill>
                <a:srgbClr val="FA642E"/>
              </a:solidFill>
              <a:ln w="9525">
                <a:noFill/>
                <a:miter lim="800000"/>
                <a:headEnd/>
                <a:tailEnd/>
              </a:ln>
            </p:spPr>
            <p:txBody>
              <a:bodyPr/>
              <a:lstStyle/>
              <a:p>
                <a:endParaRPr lang="en-US"/>
              </a:p>
            </p:txBody>
          </p:sp>
          <p:sp>
            <p:nvSpPr>
              <p:cNvPr id="39033" name="Rectangle 121"/>
              <p:cNvSpPr>
                <a:spLocks noChangeArrowheads="1"/>
              </p:cNvSpPr>
              <p:nvPr/>
            </p:nvSpPr>
            <p:spPr bwMode="auto">
              <a:xfrm>
                <a:off x="1572" y="2527"/>
                <a:ext cx="185" cy="10"/>
              </a:xfrm>
              <a:prstGeom prst="rect">
                <a:avLst/>
              </a:prstGeom>
              <a:solidFill>
                <a:srgbClr val="FA6430"/>
              </a:solidFill>
              <a:ln w="9525">
                <a:noFill/>
                <a:miter lim="800000"/>
                <a:headEnd/>
                <a:tailEnd/>
              </a:ln>
            </p:spPr>
            <p:txBody>
              <a:bodyPr/>
              <a:lstStyle/>
              <a:p>
                <a:endParaRPr lang="en-US"/>
              </a:p>
            </p:txBody>
          </p:sp>
          <p:sp>
            <p:nvSpPr>
              <p:cNvPr id="39034" name="Rectangle 122"/>
              <p:cNvSpPr>
                <a:spLocks noChangeArrowheads="1"/>
              </p:cNvSpPr>
              <p:nvPr/>
            </p:nvSpPr>
            <p:spPr bwMode="auto">
              <a:xfrm>
                <a:off x="1572" y="2537"/>
                <a:ext cx="185" cy="5"/>
              </a:xfrm>
              <a:prstGeom prst="rect">
                <a:avLst/>
              </a:prstGeom>
              <a:solidFill>
                <a:srgbClr val="FA6431"/>
              </a:solidFill>
              <a:ln w="9525">
                <a:noFill/>
                <a:miter lim="800000"/>
                <a:headEnd/>
                <a:tailEnd/>
              </a:ln>
            </p:spPr>
            <p:txBody>
              <a:bodyPr/>
              <a:lstStyle/>
              <a:p>
                <a:endParaRPr lang="en-US"/>
              </a:p>
            </p:txBody>
          </p:sp>
          <p:sp>
            <p:nvSpPr>
              <p:cNvPr id="39035" name="Rectangle 123"/>
              <p:cNvSpPr>
                <a:spLocks noChangeArrowheads="1"/>
              </p:cNvSpPr>
              <p:nvPr/>
            </p:nvSpPr>
            <p:spPr bwMode="auto">
              <a:xfrm>
                <a:off x="1572" y="2542"/>
                <a:ext cx="185" cy="10"/>
              </a:xfrm>
              <a:prstGeom prst="rect">
                <a:avLst/>
              </a:prstGeom>
              <a:solidFill>
                <a:srgbClr val="F96334"/>
              </a:solidFill>
              <a:ln w="9525">
                <a:noFill/>
                <a:miter lim="800000"/>
                <a:headEnd/>
                <a:tailEnd/>
              </a:ln>
            </p:spPr>
            <p:txBody>
              <a:bodyPr/>
              <a:lstStyle/>
              <a:p>
                <a:endParaRPr lang="en-US"/>
              </a:p>
            </p:txBody>
          </p:sp>
          <p:sp>
            <p:nvSpPr>
              <p:cNvPr id="39036" name="Rectangle 124"/>
              <p:cNvSpPr>
                <a:spLocks noChangeArrowheads="1"/>
              </p:cNvSpPr>
              <p:nvPr/>
            </p:nvSpPr>
            <p:spPr bwMode="auto">
              <a:xfrm>
                <a:off x="1572" y="2552"/>
                <a:ext cx="185" cy="10"/>
              </a:xfrm>
              <a:prstGeom prst="rect">
                <a:avLst/>
              </a:prstGeom>
              <a:solidFill>
                <a:srgbClr val="F96336"/>
              </a:solidFill>
              <a:ln w="9525">
                <a:noFill/>
                <a:miter lim="800000"/>
                <a:headEnd/>
                <a:tailEnd/>
              </a:ln>
            </p:spPr>
            <p:txBody>
              <a:bodyPr/>
              <a:lstStyle/>
              <a:p>
                <a:endParaRPr lang="en-US"/>
              </a:p>
            </p:txBody>
          </p:sp>
          <p:sp>
            <p:nvSpPr>
              <p:cNvPr id="39037" name="Rectangle 125"/>
              <p:cNvSpPr>
                <a:spLocks noChangeArrowheads="1"/>
              </p:cNvSpPr>
              <p:nvPr/>
            </p:nvSpPr>
            <p:spPr bwMode="auto">
              <a:xfrm>
                <a:off x="1572" y="2562"/>
                <a:ext cx="185" cy="10"/>
              </a:xfrm>
              <a:prstGeom prst="rect">
                <a:avLst/>
              </a:prstGeom>
              <a:solidFill>
                <a:srgbClr val="F86339"/>
              </a:solidFill>
              <a:ln w="9525">
                <a:noFill/>
                <a:miter lim="800000"/>
                <a:headEnd/>
                <a:tailEnd/>
              </a:ln>
            </p:spPr>
            <p:txBody>
              <a:bodyPr/>
              <a:lstStyle/>
              <a:p>
                <a:endParaRPr lang="en-US"/>
              </a:p>
            </p:txBody>
          </p:sp>
          <p:sp>
            <p:nvSpPr>
              <p:cNvPr id="39038" name="Rectangle 126"/>
              <p:cNvSpPr>
                <a:spLocks noChangeArrowheads="1"/>
              </p:cNvSpPr>
              <p:nvPr/>
            </p:nvSpPr>
            <p:spPr bwMode="auto">
              <a:xfrm>
                <a:off x="1572" y="2572"/>
                <a:ext cx="185" cy="10"/>
              </a:xfrm>
              <a:prstGeom prst="rect">
                <a:avLst/>
              </a:prstGeom>
              <a:solidFill>
                <a:srgbClr val="F7633B"/>
              </a:solidFill>
              <a:ln w="9525">
                <a:noFill/>
                <a:miter lim="800000"/>
                <a:headEnd/>
                <a:tailEnd/>
              </a:ln>
            </p:spPr>
            <p:txBody>
              <a:bodyPr/>
              <a:lstStyle/>
              <a:p>
                <a:endParaRPr lang="en-US"/>
              </a:p>
            </p:txBody>
          </p:sp>
          <p:sp>
            <p:nvSpPr>
              <p:cNvPr id="39039" name="Rectangle 127"/>
              <p:cNvSpPr>
                <a:spLocks noChangeArrowheads="1"/>
              </p:cNvSpPr>
              <p:nvPr/>
            </p:nvSpPr>
            <p:spPr bwMode="auto">
              <a:xfrm>
                <a:off x="1572" y="2582"/>
                <a:ext cx="185" cy="10"/>
              </a:xfrm>
              <a:prstGeom prst="rect">
                <a:avLst/>
              </a:prstGeom>
              <a:solidFill>
                <a:srgbClr val="F7623E"/>
              </a:solidFill>
              <a:ln w="9525">
                <a:noFill/>
                <a:miter lim="800000"/>
                <a:headEnd/>
                <a:tailEnd/>
              </a:ln>
            </p:spPr>
            <p:txBody>
              <a:bodyPr/>
              <a:lstStyle/>
              <a:p>
                <a:endParaRPr lang="en-US"/>
              </a:p>
            </p:txBody>
          </p:sp>
          <p:sp>
            <p:nvSpPr>
              <p:cNvPr id="39040" name="Rectangle 128"/>
              <p:cNvSpPr>
                <a:spLocks noChangeArrowheads="1"/>
              </p:cNvSpPr>
              <p:nvPr/>
            </p:nvSpPr>
            <p:spPr bwMode="auto">
              <a:xfrm>
                <a:off x="1572" y="2592"/>
                <a:ext cx="185" cy="10"/>
              </a:xfrm>
              <a:prstGeom prst="rect">
                <a:avLst/>
              </a:prstGeom>
              <a:solidFill>
                <a:srgbClr val="F66242"/>
              </a:solidFill>
              <a:ln w="9525">
                <a:noFill/>
                <a:miter lim="800000"/>
                <a:headEnd/>
                <a:tailEnd/>
              </a:ln>
            </p:spPr>
            <p:txBody>
              <a:bodyPr/>
              <a:lstStyle/>
              <a:p>
                <a:endParaRPr lang="en-US"/>
              </a:p>
            </p:txBody>
          </p:sp>
          <p:sp>
            <p:nvSpPr>
              <p:cNvPr id="39041" name="Rectangle 129"/>
              <p:cNvSpPr>
                <a:spLocks noChangeArrowheads="1"/>
              </p:cNvSpPr>
              <p:nvPr/>
            </p:nvSpPr>
            <p:spPr bwMode="auto">
              <a:xfrm>
                <a:off x="1572" y="2602"/>
                <a:ext cx="185" cy="10"/>
              </a:xfrm>
              <a:prstGeom prst="rect">
                <a:avLst/>
              </a:prstGeom>
              <a:solidFill>
                <a:srgbClr val="F56244"/>
              </a:solidFill>
              <a:ln w="9525">
                <a:noFill/>
                <a:miter lim="800000"/>
                <a:headEnd/>
                <a:tailEnd/>
              </a:ln>
            </p:spPr>
            <p:txBody>
              <a:bodyPr/>
              <a:lstStyle/>
              <a:p>
                <a:endParaRPr lang="en-US"/>
              </a:p>
            </p:txBody>
          </p:sp>
          <p:sp>
            <p:nvSpPr>
              <p:cNvPr id="39042" name="Rectangle 130"/>
              <p:cNvSpPr>
                <a:spLocks noChangeArrowheads="1"/>
              </p:cNvSpPr>
              <p:nvPr/>
            </p:nvSpPr>
            <p:spPr bwMode="auto">
              <a:xfrm>
                <a:off x="1572" y="2612"/>
                <a:ext cx="185" cy="10"/>
              </a:xfrm>
              <a:prstGeom prst="rect">
                <a:avLst/>
              </a:prstGeom>
              <a:solidFill>
                <a:srgbClr val="F46147"/>
              </a:solidFill>
              <a:ln w="9525">
                <a:noFill/>
                <a:miter lim="800000"/>
                <a:headEnd/>
                <a:tailEnd/>
              </a:ln>
            </p:spPr>
            <p:txBody>
              <a:bodyPr/>
              <a:lstStyle/>
              <a:p>
                <a:endParaRPr lang="en-US"/>
              </a:p>
            </p:txBody>
          </p:sp>
          <p:sp>
            <p:nvSpPr>
              <p:cNvPr id="39043" name="Rectangle 131"/>
              <p:cNvSpPr>
                <a:spLocks noChangeArrowheads="1"/>
              </p:cNvSpPr>
              <p:nvPr/>
            </p:nvSpPr>
            <p:spPr bwMode="auto">
              <a:xfrm>
                <a:off x="1572" y="2622"/>
                <a:ext cx="185" cy="10"/>
              </a:xfrm>
              <a:prstGeom prst="rect">
                <a:avLst/>
              </a:prstGeom>
              <a:solidFill>
                <a:srgbClr val="F3614A"/>
              </a:solidFill>
              <a:ln w="9525">
                <a:noFill/>
                <a:miter lim="800000"/>
                <a:headEnd/>
                <a:tailEnd/>
              </a:ln>
            </p:spPr>
            <p:txBody>
              <a:bodyPr/>
              <a:lstStyle/>
              <a:p>
                <a:endParaRPr lang="en-US"/>
              </a:p>
            </p:txBody>
          </p:sp>
          <p:sp>
            <p:nvSpPr>
              <p:cNvPr id="39044" name="Rectangle 132"/>
              <p:cNvSpPr>
                <a:spLocks noChangeArrowheads="1"/>
              </p:cNvSpPr>
              <p:nvPr/>
            </p:nvSpPr>
            <p:spPr bwMode="auto">
              <a:xfrm>
                <a:off x="1572" y="2632"/>
                <a:ext cx="185" cy="5"/>
              </a:xfrm>
              <a:prstGeom prst="rect">
                <a:avLst/>
              </a:prstGeom>
              <a:solidFill>
                <a:srgbClr val="F3614B"/>
              </a:solidFill>
              <a:ln w="9525">
                <a:noFill/>
                <a:miter lim="800000"/>
                <a:headEnd/>
                <a:tailEnd/>
              </a:ln>
            </p:spPr>
            <p:txBody>
              <a:bodyPr/>
              <a:lstStyle/>
              <a:p>
                <a:endParaRPr lang="en-US"/>
              </a:p>
            </p:txBody>
          </p:sp>
          <p:sp>
            <p:nvSpPr>
              <p:cNvPr id="39045" name="Rectangle 133"/>
              <p:cNvSpPr>
                <a:spLocks noChangeArrowheads="1"/>
              </p:cNvSpPr>
              <p:nvPr/>
            </p:nvSpPr>
            <p:spPr bwMode="auto">
              <a:xfrm>
                <a:off x="1572" y="2637"/>
                <a:ext cx="185" cy="10"/>
              </a:xfrm>
              <a:prstGeom prst="rect">
                <a:avLst/>
              </a:prstGeom>
              <a:solidFill>
                <a:srgbClr val="F2614D"/>
              </a:solidFill>
              <a:ln w="9525">
                <a:noFill/>
                <a:miter lim="800000"/>
                <a:headEnd/>
                <a:tailEnd/>
              </a:ln>
            </p:spPr>
            <p:txBody>
              <a:bodyPr/>
              <a:lstStyle/>
              <a:p>
                <a:endParaRPr lang="en-US"/>
              </a:p>
            </p:txBody>
          </p:sp>
          <p:sp>
            <p:nvSpPr>
              <p:cNvPr id="39046" name="Rectangle 134"/>
              <p:cNvSpPr>
                <a:spLocks noChangeArrowheads="1"/>
              </p:cNvSpPr>
              <p:nvPr/>
            </p:nvSpPr>
            <p:spPr bwMode="auto">
              <a:xfrm>
                <a:off x="1572" y="2647"/>
                <a:ext cx="185" cy="10"/>
              </a:xfrm>
              <a:prstGeom prst="rect">
                <a:avLst/>
              </a:prstGeom>
              <a:solidFill>
                <a:srgbClr val="F16050"/>
              </a:solidFill>
              <a:ln w="9525">
                <a:noFill/>
                <a:miter lim="800000"/>
                <a:headEnd/>
                <a:tailEnd/>
              </a:ln>
            </p:spPr>
            <p:txBody>
              <a:bodyPr/>
              <a:lstStyle/>
              <a:p>
                <a:endParaRPr lang="en-US"/>
              </a:p>
            </p:txBody>
          </p:sp>
          <p:sp>
            <p:nvSpPr>
              <p:cNvPr id="39047" name="Rectangle 135"/>
              <p:cNvSpPr>
                <a:spLocks noChangeArrowheads="1"/>
              </p:cNvSpPr>
              <p:nvPr/>
            </p:nvSpPr>
            <p:spPr bwMode="auto">
              <a:xfrm>
                <a:off x="1572" y="2657"/>
                <a:ext cx="185" cy="10"/>
              </a:xfrm>
              <a:prstGeom prst="rect">
                <a:avLst/>
              </a:prstGeom>
              <a:solidFill>
                <a:srgbClr val="F16053"/>
              </a:solidFill>
              <a:ln w="9525">
                <a:noFill/>
                <a:miter lim="800000"/>
                <a:headEnd/>
                <a:tailEnd/>
              </a:ln>
            </p:spPr>
            <p:txBody>
              <a:bodyPr/>
              <a:lstStyle/>
              <a:p>
                <a:endParaRPr lang="en-US"/>
              </a:p>
            </p:txBody>
          </p:sp>
          <p:sp>
            <p:nvSpPr>
              <p:cNvPr id="39048" name="Rectangle 136"/>
              <p:cNvSpPr>
                <a:spLocks noChangeArrowheads="1"/>
              </p:cNvSpPr>
              <p:nvPr/>
            </p:nvSpPr>
            <p:spPr bwMode="auto">
              <a:xfrm>
                <a:off x="1572" y="2667"/>
                <a:ext cx="185" cy="10"/>
              </a:xfrm>
              <a:prstGeom prst="rect">
                <a:avLst/>
              </a:prstGeom>
              <a:solidFill>
                <a:srgbClr val="F06055"/>
              </a:solidFill>
              <a:ln w="9525">
                <a:noFill/>
                <a:miter lim="800000"/>
                <a:headEnd/>
                <a:tailEnd/>
              </a:ln>
            </p:spPr>
            <p:txBody>
              <a:bodyPr/>
              <a:lstStyle/>
              <a:p>
                <a:endParaRPr lang="en-US"/>
              </a:p>
            </p:txBody>
          </p:sp>
          <p:sp>
            <p:nvSpPr>
              <p:cNvPr id="39049" name="Rectangle 137"/>
              <p:cNvSpPr>
                <a:spLocks noChangeArrowheads="1"/>
              </p:cNvSpPr>
              <p:nvPr/>
            </p:nvSpPr>
            <p:spPr bwMode="auto">
              <a:xfrm>
                <a:off x="1572" y="2677"/>
                <a:ext cx="185" cy="10"/>
              </a:xfrm>
              <a:prstGeom prst="rect">
                <a:avLst/>
              </a:prstGeom>
              <a:solidFill>
                <a:srgbClr val="EF5F58"/>
              </a:solidFill>
              <a:ln w="9525">
                <a:noFill/>
                <a:miter lim="800000"/>
                <a:headEnd/>
                <a:tailEnd/>
              </a:ln>
            </p:spPr>
            <p:txBody>
              <a:bodyPr/>
              <a:lstStyle/>
              <a:p>
                <a:endParaRPr lang="en-US"/>
              </a:p>
            </p:txBody>
          </p:sp>
          <p:sp>
            <p:nvSpPr>
              <p:cNvPr id="39050" name="Rectangle 138"/>
              <p:cNvSpPr>
                <a:spLocks noChangeArrowheads="1"/>
              </p:cNvSpPr>
              <p:nvPr/>
            </p:nvSpPr>
            <p:spPr bwMode="auto">
              <a:xfrm>
                <a:off x="1572" y="2687"/>
                <a:ext cx="185" cy="10"/>
              </a:xfrm>
              <a:prstGeom prst="rect">
                <a:avLst/>
              </a:prstGeom>
              <a:solidFill>
                <a:srgbClr val="ED5F5C"/>
              </a:solidFill>
              <a:ln w="9525">
                <a:noFill/>
                <a:miter lim="800000"/>
                <a:headEnd/>
                <a:tailEnd/>
              </a:ln>
            </p:spPr>
            <p:txBody>
              <a:bodyPr/>
              <a:lstStyle/>
              <a:p>
                <a:endParaRPr lang="en-US"/>
              </a:p>
            </p:txBody>
          </p:sp>
          <p:sp>
            <p:nvSpPr>
              <p:cNvPr id="39051" name="Rectangle 139"/>
              <p:cNvSpPr>
                <a:spLocks noChangeArrowheads="1"/>
              </p:cNvSpPr>
              <p:nvPr/>
            </p:nvSpPr>
            <p:spPr bwMode="auto">
              <a:xfrm>
                <a:off x="1572" y="2697"/>
                <a:ext cx="185" cy="10"/>
              </a:xfrm>
              <a:prstGeom prst="rect">
                <a:avLst/>
              </a:prstGeom>
              <a:solidFill>
                <a:srgbClr val="EC5E5F"/>
              </a:solidFill>
              <a:ln w="9525">
                <a:noFill/>
                <a:miter lim="800000"/>
                <a:headEnd/>
                <a:tailEnd/>
              </a:ln>
            </p:spPr>
            <p:txBody>
              <a:bodyPr/>
              <a:lstStyle/>
              <a:p>
                <a:endParaRPr lang="en-US"/>
              </a:p>
            </p:txBody>
          </p:sp>
          <p:sp>
            <p:nvSpPr>
              <p:cNvPr id="39052" name="Rectangle 140"/>
              <p:cNvSpPr>
                <a:spLocks noChangeArrowheads="1"/>
              </p:cNvSpPr>
              <p:nvPr/>
            </p:nvSpPr>
            <p:spPr bwMode="auto">
              <a:xfrm>
                <a:off x="1572" y="2707"/>
                <a:ext cx="185" cy="10"/>
              </a:xfrm>
              <a:prstGeom prst="rect">
                <a:avLst/>
              </a:prstGeom>
              <a:solidFill>
                <a:srgbClr val="EB5E61"/>
              </a:solidFill>
              <a:ln w="9525">
                <a:noFill/>
                <a:miter lim="800000"/>
                <a:headEnd/>
                <a:tailEnd/>
              </a:ln>
            </p:spPr>
            <p:txBody>
              <a:bodyPr/>
              <a:lstStyle/>
              <a:p>
                <a:endParaRPr lang="en-US"/>
              </a:p>
            </p:txBody>
          </p:sp>
          <p:sp>
            <p:nvSpPr>
              <p:cNvPr id="39053" name="Rectangle 141"/>
              <p:cNvSpPr>
                <a:spLocks noChangeArrowheads="1"/>
              </p:cNvSpPr>
              <p:nvPr/>
            </p:nvSpPr>
            <p:spPr bwMode="auto">
              <a:xfrm>
                <a:off x="1572" y="2717"/>
                <a:ext cx="185" cy="10"/>
              </a:xfrm>
              <a:prstGeom prst="rect">
                <a:avLst/>
              </a:prstGeom>
              <a:solidFill>
                <a:srgbClr val="EA5D64"/>
              </a:solidFill>
              <a:ln w="9525">
                <a:noFill/>
                <a:miter lim="800000"/>
                <a:headEnd/>
                <a:tailEnd/>
              </a:ln>
            </p:spPr>
            <p:txBody>
              <a:bodyPr/>
              <a:lstStyle/>
              <a:p>
                <a:endParaRPr lang="en-US"/>
              </a:p>
            </p:txBody>
          </p:sp>
          <p:sp>
            <p:nvSpPr>
              <p:cNvPr id="39054" name="Rectangle 142"/>
              <p:cNvSpPr>
                <a:spLocks noChangeArrowheads="1"/>
              </p:cNvSpPr>
              <p:nvPr/>
            </p:nvSpPr>
            <p:spPr bwMode="auto">
              <a:xfrm>
                <a:off x="1572" y="2727"/>
                <a:ext cx="185" cy="5"/>
              </a:xfrm>
              <a:prstGeom prst="rect">
                <a:avLst/>
              </a:prstGeom>
              <a:solidFill>
                <a:srgbClr val="E95D67"/>
              </a:solidFill>
              <a:ln w="9525">
                <a:noFill/>
                <a:miter lim="800000"/>
                <a:headEnd/>
                <a:tailEnd/>
              </a:ln>
            </p:spPr>
            <p:txBody>
              <a:bodyPr/>
              <a:lstStyle/>
              <a:p>
                <a:endParaRPr lang="en-US"/>
              </a:p>
            </p:txBody>
          </p:sp>
          <p:sp>
            <p:nvSpPr>
              <p:cNvPr id="39055" name="Rectangle 143"/>
              <p:cNvSpPr>
                <a:spLocks noChangeArrowheads="1"/>
              </p:cNvSpPr>
              <p:nvPr/>
            </p:nvSpPr>
            <p:spPr bwMode="auto">
              <a:xfrm>
                <a:off x="1572" y="2732"/>
                <a:ext cx="185" cy="10"/>
              </a:xfrm>
              <a:prstGeom prst="rect">
                <a:avLst/>
              </a:prstGeom>
              <a:solidFill>
                <a:srgbClr val="E85D68"/>
              </a:solidFill>
              <a:ln w="9525">
                <a:noFill/>
                <a:miter lim="800000"/>
                <a:headEnd/>
                <a:tailEnd/>
              </a:ln>
            </p:spPr>
            <p:txBody>
              <a:bodyPr/>
              <a:lstStyle/>
              <a:p>
                <a:endParaRPr lang="en-US"/>
              </a:p>
            </p:txBody>
          </p:sp>
          <p:sp>
            <p:nvSpPr>
              <p:cNvPr id="39056" name="Rectangle 144"/>
              <p:cNvSpPr>
                <a:spLocks noChangeArrowheads="1"/>
              </p:cNvSpPr>
              <p:nvPr/>
            </p:nvSpPr>
            <p:spPr bwMode="auto">
              <a:xfrm>
                <a:off x="1572" y="2742"/>
                <a:ext cx="185" cy="10"/>
              </a:xfrm>
              <a:prstGeom prst="rect">
                <a:avLst/>
              </a:prstGeom>
              <a:solidFill>
                <a:srgbClr val="E75C6B"/>
              </a:solidFill>
              <a:ln w="9525">
                <a:noFill/>
                <a:miter lim="800000"/>
                <a:headEnd/>
                <a:tailEnd/>
              </a:ln>
            </p:spPr>
            <p:txBody>
              <a:bodyPr/>
              <a:lstStyle/>
              <a:p>
                <a:endParaRPr lang="en-US"/>
              </a:p>
            </p:txBody>
          </p:sp>
          <p:sp>
            <p:nvSpPr>
              <p:cNvPr id="39057" name="Rectangle 145"/>
              <p:cNvSpPr>
                <a:spLocks noChangeArrowheads="1"/>
              </p:cNvSpPr>
              <p:nvPr/>
            </p:nvSpPr>
            <p:spPr bwMode="auto">
              <a:xfrm>
                <a:off x="1572" y="2752"/>
                <a:ext cx="185" cy="10"/>
              </a:xfrm>
              <a:prstGeom prst="rect">
                <a:avLst/>
              </a:prstGeom>
              <a:solidFill>
                <a:srgbClr val="E65C6E"/>
              </a:solidFill>
              <a:ln w="9525">
                <a:noFill/>
                <a:miter lim="800000"/>
                <a:headEnd/>
                <a:tailEnd/>
              </a:ln>
            </p:spPr>
            <p:txBody>
              <a:bodyPr/>
              <a:lstStyle/>
              <a:p>
                <a:endParaRPr lang="en-US"/>
              </a:p>
            </p:txBody>
          </p:sp>
          <p:sp>
            <p:nvSpPr>
              <p:cNvPr id="39058" name="Rectangle 146"/>
              <p:cNvSpPr>
                <a:spLocks noChangeArrowheads="1"/>
              </p:cNvSpPr>
              <p:nvPr/>
            </p:nvSpPr>
            <p:spPr bwMode="auto">
              <a:xfrm>
                <a:off x="1572" y="2762"/>
                <a:ext cx="185" cy="10"/>
              </a:xfrm>
              <a:prstGeom prst="rect">
                <a:avLst/>
              </a:prstGeom>
              <a:solidFill>
                <a:srgbClr val="E45B70"/>
              </a:solidFill>
              <a:ln w="9525">
                <a:noFill/>
                <a:miter lim="800000"/>
                <a:headEnd/>
                <a:tailEnd/>
              </a:ln>
            </p:spPr>
            <p:txBody>
              <a:bodyPr/>
              <a:lstStyle/>
              <a:p>
                <a:endParaRPr lang="en-US"/>
              </a:p>
            </p:txBody>
          </p:sp>
          <p:sp>
            <p:nvSpPr>
              <p:cNvPr id="39059" name="Rectangle 147"/>
              <p:cNvSpPr>
                <a:spLocks noChangeArrowheads="1"/>
              </p:cNvSpPr>
              <p:nvPr/>
            </p:nvSpPr>
            <p:spPr bwMode="auto">
              <a:xfrm>
                <a:off x="1572" y="2772"/>
                <a:ext cx="185" cy="10"/>
              </a:xfrm>
              <a:prstGeom prst="rect">
                <a:avLst/>
              </a:prstGeom>
              <a:solidFill>
                <a:srgbClr val="E25A74"/>
              </a:solidFill>
              <a:ln w="9525">
                <a:noFill/>
                <a:miter lim="800000"/>
                <a:headEnd/>
                <a:tailEnd/>
              </a:ln>
            </p:spPr>
            <p:txBody>
              <a:bodyPr/>
              <a:lstStyle/>
              <a:p>
                <a:endParaRPr lang="en-US"/>
              </a:p>
            </p:txBody>
          </p:sp>
          <p:sp>
            <p:nvSpPr>
              <p:cNvPr id="39060" name="Rectangle 148"/>
              <p:cNvSpPr>
                <a:spLocks noChangeArrowheads="1"/>
              </p:cNvSpPr>
              <p:nvPr/>
            </p:nvSpPr>
            <p:spPr bwMode="auto">
              <a:xfrm>
                <a:off x="1572" y="2782"/>
                <a:ext cx="185" cy="10"/>
              </a:xfrm>
              <a:prstGeom prst="rect">
                <a:avLst/>
              </a:prstGeom>
              <a:solidFill>
                <a:srgbClr val="E15A77"/>
              </a:solidFill>
              <a:ln w="9525">
                <a:noFill/>
                <a:miter lim="800000"/>
                <a:headEnd/>
                <a:tailEnd/>
              </a:ln>
            </p:spPr>
            <p:txBody>
              <a:bodyPr/>
              <a:lstStyle/>
              <a:p>
                <a:endParaRPr lang="en-US"/>
              </a:p>
            </p:txBody>
          </p:sp>
          <p:sp>
            <p:nvSpPr>
              <p:cNvPr id="39061" name="Rectangle 149"/>
              <p:cNvSpPr>
                <a:spLocks noChangeArrowheads="1"/>
              </p:cNvSpPr>
              <p:nvPr/>
            </p:nvSpPr>
            <p:spPr bwMode="auto">
              <a:xfrm>
                <a:off x="1572" y="2792"/>
                <a:ext cx="185" cy="10"/>
              </a:xfrm>
              <a:prstGeom prst="rect">
                <a:avLst/>
              </a:prstGeom>
              <a:solidFill>
                <a:srgbClr val="DF597A"/>
              </a:solidFill>
              <a:ln w="9525">
                <a:noFill/>
                <a:miter lim="800000"/>
                <a:headEnd/>
                <a:tailEnd/>
              </a:ln>
            </p:spPr>
            <p:txBody>
              <a:bodyPr/>
              <a:lstStyle/>
              <a:p>
                <a:endParaRPr lang="en-US"/>
              </a:p>
            </p:txBody>
          </p:sp>
          <p:sp>
            <p:nvSpPr>
              <p:cNvPr id="39062" name="Rectangle 150"/>
              <p:cNvSpPr>
                <a:spLocks noChangeArrowheads="1"/>
              </p:cNvSpPr>
              <p:nvPr/>
            </p:nvSpPr>
            <p:spPr bwMode="auto">
              <a:xfrm>
                <a:off x="1572" y="2802"/>
                <a:ext cx="185" cy="10"/>
              </a:xfrm>
              <a:prstGeom prst="rect">
                <a:avLst/>
              </a:prstGeom>
              <a:solidFill>
                <a:srgbClr val="DE587D"/>
              </a:solidFill>
              <a:ln w="9525">
                <a:noFill/>
                <a:miter lim="800000"/>
                <a:headEnd/>
                <a:tailEnd/>
              </a:ln>
            </p:spPr>
            <p:txBody>
              <a:bodyPr/>
              <a:lstStyle/>
              <a:p>
                <a:endParaRPr lang="en-US"/>
              </a:p>
            </p:txBody>
          </p:sp>
          <p:sp>
            <p:nvSpPr>
              <p:cNvPr id="39063" name="Rectangle 151"/>
              <p:cNvSpPr>
                <a:spLocks noChangeArrowheads="1"/>
              </p:cNvSpPr>
              <p:nvPr/>
            </p:nvSpPr>
            <p:spPr bwMode="auto">
              <a:xfrm>
                <a:off x="1572" y="2812"/>
                <a:ext cx="185" cy="10"/>
              </a:xfrm>
              <a:prstGeom prst="rect">
                <a:avLst/>
              </a:prstGeom>
              <a:solidFill>
                <a:srgbClr val="DC587F"/>
              </a:solidFill>
              <a:ln w="9525">
                <a:noFill/>
                <a:miter lim="800000"/>
                <a:headEnd/>
                <a:tailEnd/>
              </a:ln>
            </p:spPr>
            <p:txBody>
              <a:bodyPr/>
              <a:lstStyle/>
              <a:p>
                <a:endParaRPr lang="en-US"/>
              </a:p>
            </p:txBody>
          </p:sp>
          <p:sp>
            <p:nvSpPr>
              <p:cNvPr id="39064" name="Rectangle 152"/>
              <p:cNvSpPr>
                <a:spLocks noChangeArrowheads="1"/>
              </p:cNvSpPr>
              <p:nvPr/>
            </p:nvSpPr>
            <p:spPr bwMode="auto">
              <a:xfrm>
                <a:off x="1572" y="2822"/>
                <a:ext cx="185" cy="5"/>
              </a:xfrm>
              <a:prstGeom prst="rect">
                <a:avLst/>
              </a:prstGeom>
              <a:solidFill>
                <a:srgbClr val="DB5782"/>
              </a:solidFill>
              <a:ln w="9525">
                <a:noFill/>
                <a:miter lim="800000"/>
                <a:headEnd/>
                <a:tailEnd/>
              </a:ln>
            </p:spPr>
            <p:txBody>
              <a:bodyPr/>
              <a:lstStyle/>
              <a:p>
                <a:endParaRPr lang="en-US"/>
              </a:p>
            </p:txBody>
          </p:sp>
          <p:sp>
            <p:nvSpPr>
              <p:cNvPr id="39065" name="Rectangle 153"/>
              <p:cNvSpPr>
                <a:spLocks noChangeArrowheads="1"/>
              </p:cNvSpPr>
              <p:nvPr/>
            </p:nvSpPr>
            <p:spPr bwMode="auto">
              <a:xfrm>
                <a:off x="1572" y="2827"/>
                <a:ext cx="185" cy="10"/>
              </a:xfrm>
              <a:prstGeom prst="rect">
                <a:avLst/>
              </a:prstGeom>
              <a:solidFill>
                <a:srgbClr val="DA5783"/>
              </a:solidFill>
              <a:ln w="9525">
                <a:noFill/>
                <a:miter lim="800000"/>
                <a:headEnd/>
                <a:tailEnd/>
              </a:ln>
            </p:spPr>
            <p:txBody>
              <a:bodyPr/>
              <a:lstStyle/>
              <a:p>
                <a:endParaRPr lang="en-US"/>
              </a:p>
            </p:txBody>
          </p:sp>
          <p:sp>
            <p:nvSpPr>
              <p:cNvPr id="39066" name="Rectangle 154"/>
              <p:cNvSpPr>
                <a:spLocks noChangeArrowheads="1"/>
              </p:cNvSpPr>
              <p:nvPr/>
            </p:nvSpPr>
            <p:spPr bwMode="auto">
              <a:xfrm>
                <a:off x="1572" y="2837"/>
                <a:ext cx="185" cy="10"/>
              </a:xfrm>
              <a:prstGeom prst="rect">
                <a:avLst/>
              </a:prstGeom>
              <a:solidFill>
                <a:srgbClr val="D85686"/>
              </a:solidFill>
              <a:ln w="9525">
                <a:noFill/>
                <a:miter lim="800000"/>
                <a:headEnd/>
                <a:tailEnd/>
              </a:ln>
            </p:spPr>
            <p:txBody>
              <a:bodyPr/>
              <a:lstStyle/>
              <a:p>
                <a:endParaRPr lang="en-US"/>
              </a:p>
            </p:txBody>
          </p:sp>
          <p:sp>
            <p:nvSpPr>
              <p:cNvPr id="39067" name="Rectangle 155"/>
              <p:cNvSpPr>
                <a:spLocks noChangeArrowheads="1"/>
              </p:cNvSpPr>
              <p:nvPr/>
            </p:nvSpPr>
            <p:spPr bwMode="auto">
              <a:xfrm>
                <a:off x="1572" y="2847"/>
                <a:ext cx="185" cy="9"/>
              </a:xfrm>
              <a:prstGeom prst="rect">
                <a:avLst/>
              </a:prstGeom>
              <a:solidFill>
                <a:srgbClr val="D65589"/>
              </a:solidFill>
              <a:ln w="9525">
                <a:noFill/>
                <a:miter lim="800000"/>
                <a:headEnd/>
                <a:tailEnd/>
              </a:ln>
            </p:spPr>
            <p:txBody>
              <a:bodyPr/>
              <a:lstStyle/>
              <a:p>
                <a:endParaRPr lang="en-US"/>
              </a:p>
            </p:txBody>
          </p:sp>
          <p:sp>
            <p:nvSpPr>
              <p:cNvPr id="39068" name="Rectangle 156"/>
              <p:cNvSpPr>
                <a:spLocks noChangeArrowheads="1"/>
              </p:cNvSpPr>
              <p:nvPr/>
            </p:nvSpPr>
            <p:spPr bwMode="auto">
              <a:xfrm>
                <a:off x="1572" y="2856"/>
                <a:ext cx="185" cy="10"/>
              </a:xfrm>
              <a:prstGeom prst="rect">
                <a:avLst/>
              </a:prstGeom>
              <a:solidFill>
                <a:srgbClr val="D5558C"/>
              </a:solidFill>
              <a:ln w="9525">
                <a:noFill/>
                <a:miter lim="800000"/>
                <a:headEnd/>
                <a:tailEnd/>
              </a:ln>
            </p:spPr>
            <p:txBody>
              <a:bodyPr/>
              <a:lstStyle/>
              <a:p>
                <a:endParaRPr lang="en-US"/>
              </a:p>
            </p:txBody>
          </p:sp>
          <p:sp>
            <p:nvSpPr>
              <p:cNvPr id="39069" name="Rectangle 157"/>
              <p:cNvSpPr>
                <a:spLocks noChangeArrowheads="1"/>
              </p:cNvSpPr>
              <p:nvPr/>
            </p:nvSpPr>
            <p:spPr bwMode="auto">
              <a:xfrm>
                <a:off x="1572" y="2866"/>
                <a:ext cx="185" cy="10"/>
              </a:xfrm>
              <a:prstGeom prst="rect">
                <a:avLst/>
              </a:prstGeom>
              <a:solidFill>
                <a:srgbClr val="D25490"/>
              </a:solidFill>
              <a:ln w="9525">
                <a:noFill/>
                <a:miter lim="800000"/>
                <a:headEnd/>
                <a:tailEnd/>
              </a:ln>
            </p:spPr>
            <p:txBody>
              <a:bodyPr/>
              <a:lstStyle/>
              <a:p>
                <a:endParaRPr lang="en-US"/>
              </a:p>
            </p:txBody>
          </p:sp>
          <p:sp>
            <p:nvSpPr>
              <p:cNvPr id="39070" name="Rectangle 158"/>
              <p:cNvSpPr>
                <a:spLocks noChangeArrowheads="1"/>
              </p:cNvSpPr>
              <p:nvPr/>
            </p:nvSpPr>
            <p:spPr bwMode="auto">
              <a:xfrm>
                <a:off x="1572" y="2876"/>
                <a:ext cx="185" cy="10"/>
              </a:xfrm>
              <a:prstGeom prst="rect">
                <a:avLst/>
              </a:prstGeom>
              <a:solidFill>
                <a:srgbClr val="D05392"/>
              </a:solidFill>
              <a:ln w="9525">
                <a:noFill/>
                <a:miter lim="800000"/>
                <a:headEnd/>
                <a:tailEnd/>
              </a:ln>
            </p:spPr>
            <p:txBody>
              <a:bodyPr/>
              <a:lstStyle/>
              <a:p>
                <a:endParaRPr lang="en-US"/>
              </a:p>
            </p:txBody>
          </p:sp>
          <p:sp>
            <p:nvSpPr>
              <p:cNvPr id="39071" name="Rectangle 159"/>
              <p:cNvSpPr>
                <a:spLocks noChangeArrowheads="1"/>
              </p:cNvSpPr>
              <p:nvPr/>
            </p:nvSpPr>
            <p:spPr bwMode="auto">
              <a:xfrm>
                <a:off x="1572" y="2886"/>
                <a:ext cx="185" cy="10"/>
              </a:xfrm>
              <a:prstGeom prst="rect">
                <a:avLst/>
              </a:prstGeom>
              <a:solidFill>
                <a:srgbClr val="CE5295"/>
              </a:solidFill>
              <a:ln w="9525">
                <a:noFill/>
                <a:miter lim="800000"/>
                <a:headEnd/>
                <a:tailEnd/>
              </a:ln>
            </p:spPr>
            <p:txBody>
              <a:bodyPr/>
              <a:lstStyle/>
              <a:p>
                <a:endParaRPr lang="en-US"/>
              </a:p>
            </p:txBody>
          </p:sp>
          <p:sp>
            <p:nvSpPr>
              <p:cNvPr id="39072" name="Rectangle 160"/>
              <p:cNvSpPr>
                <a:spLocks noChangeArrowheads="1"/>
              </p:cNvSpPr>
              <p:nvPr/>
            </p:nvSpPr>
            <p:spPr bwMode="auto">
              <a:xfrm>
                <a:off x="1572" y="2896"/>
                <a:ext cx="185" cy="10"/>
              </a:xfrm>
              <a:prstGeom prst="rect">
                <a:avLst/>
              </a:prstGeom>
              <a:solidFill>
                <a:srgbClr val="CC5198"/>
              </a:solidFill>
              <a:ln w="9525">
                <a:noFill/>
                <a:miter lim="800000"/>
                <a:headEnd/>
                <a:tailEnd/>
              </a:ln>
            </p:spPr>
            <p:txBody>
              <a:bodyPr/>
              <a:lstStyle/>
              <a:p>
                <a:endParaRPr lang="en-US"/>
              </a:p>
            </p:txBody>
          </p:sp>
          <p:sp>
            <p:nvSpPr>
              <p:cNvPr id="39073" name="Rectangle 161"/>
              <p:cNvSpPr>
                <a:spLocks noChangeArrowheads="1"/>
              </p:cNvSpPr>
              <p:nvPr/>
            </p:nvSpPr>
            <p:spPr bwMode="auto">
              <a:xfrm>
                <a:off x="1572" y="2906"/>
                <a:ext cx="185" cy="10"/>
              </a:xfrm>
              <a:prstGeom prst="rect">
                <a:avLst/>
              </a:prstGeom>
              <a:solidFill>
                <a:srgbClr val="CA519A"/>
              </a:solidFill>
              <a:ln w="9525">
                <a:noFill/>
                <a:miter lim="800000"/>
                <a:headEnd/>
                <a:tailEnd/>
              </a:ln>
            </p:spPr>
            <p:txBody>
              <a:bodyPr/>
              <a:lstStyle/>
              <a:p>
                <a:endParaRPr lang="en-US"/>
              </a:p>
            </p:txBody>
          </p:sp>
          <p:sp>
            <p:nvSpPr>
              <p:cNvPr id="39074" name="Rectangle 162"/>
              <p:cNvSpPr>
                <a:spLocks noChangeArrowheads="1"/>
              </p:cNvSpPr>
              <p:nvPr/>
            </p:nvSpPr>
            <p:spPr bwMode="auto">
              <a:xfrm>
                <a:off x="1572" y="2916"/>
                <a:ext cx="185" cy="5"/>
              </a:xfrm>
              <a:prstGeom prst="rect">
                <a:avLst/>
              </a:prstGeom>
              <a:solidFill>
                <a:srgbClr val="C8509D"/>
              </a:solidFill>
              <a:ln w="9525">
                <a:noFill/>
                <a:miter lim="800000"/>
                <a:headEnd/>
                <a:tailEnd/>
              </a:ln>
            </p:spPr>
            <p:txBody>
              <a:bodyPr/>
              <a:lstStyle/>
              <a:p>
                <a:endParaRPr lang="en-US"/>
              </a:p>
            </p:txBody>
          </p:sp>
          <p:sp>
            <p:nvSpPr>
              <p:cNvPr id="39075" name="Rectangle 163"/>
              <p:cNvSpPr>
                <a:spLocks noChangeArrowheads="1"/>
              </p:cNvSpPr>
              <p:nvPr/>
            </p:nvSpPr>
            <p:spPr bwMode="auto">
              <a:xfrm>
                <a:off x="1572" y="2921"/>
                <a:ext cx="185" cy="10"/>
              </a:xfrm>
              <a:prstGeom prst="rect">
                <a:avLst/>
              </a:prstGeom>
              <a:solidFill>
                <a:srgbClr val="C74F9E"/>
              </a:solidFill>
              <a:ln w="9525">
                <a:noFill/>
                <a:miter lim="800000"/>
                <a:headEnd/>
                <a:tailEnd/>
              </a:ln>
            </p:spPr>
            <p:txBody>
              <a:bodyPr/>
              <a:lstStyle/>
              <a:p>
                <a:endParaRPr lang="en-US"/>
              </a:p>
            </p:txBody>
          </p:sp>
          <p:sp>
            <p:nvSpPr>
              <p:cNvPr id="39076" name="Rectangle 164"/>
              <p:cNvSpPr>
                <a:spLocks noChangeArrowheads="1"/>
              </p:cNvSpPr>
              <p:nvPr/>
            </p:nvSpPr>
            <p:spPr bwMode="auto">
              <a:xfrm>
                <a:off x="1572" y="2931"/>
                <a:ext cx="185" cy="10"/>
              </a:xfrm>
              <a:prstGeom prst="rect">
                <a:avLst/>
              </a:prstGeom>
              <a:solidFill>
                <a:srgbClr val="C54FA1"/>
              </a:solidFill>
              <a:ln w="9525">
                <a:noFill/>
                <a:miter lim="800000"/>
                <a:headEnd/>
                <a:tailEnd/>
              </a:ln>
            </p:spPr>
            <p:txBody>
              <a:bodyPr/>
              <a:lstStyle/>
              <a:p>
                <a:endParaRPr lang="en-US"/>
              </a:p>
            </p:txBody>
          </p:sp>
          <p:sp>
            <p:nvSpPr>
              <p:cNvPr id="39077" name="Rectangle 165"/>
              <p:cNvSpPr>
                <a:spLocks noChangeArrowheads="1"/>
              </p:cNvSpPr>
              <p:nvPr/>
            </p:nvSpPr>
            <p:spPr bwMode="auto">
              <a:xfrm>
                <a:off x="1572" y="2941"/>
                <a:ext cx="185" cy="10"/>
              </a:xfrm>
              <a:prstGeom prst="rect">
                <a:avLst/>
              </a:prstGeom>
              <a:solidFill>
                <a:srgbClr val="C34EA3"/>
              </a:solidFill>
              <a:ln w="9525">
                <a:noFill/>
                <a:miter lim="800000"/>
                <a:headEnd/>
                <a:tailEnd/>
              </a:ln>
            </p:spPr>
            <p:txBody>
              <a:bodyPr/>
              <a:lstStyle/>
              <a:p>
                <a:endParaRPr lang="en-US"/>
              </a:p>
            </p:txBody>
          </p:sp>
          <p:sp>
            <p:nvSpPr>
              <p:cNvPr id="39078" name="Rectangle 166"/>
              <p:cNvSpPr>
                <a:spLocks noChangeArrowheads="1"/>
              </p:cNvSpPr>
              <p:nvPr/>
            </p:nvSpPr>
            <p:spPr bwMode="auto">
              <a:xfrm>
                <a:off x="1572" y="2951"/>
                <a:ext cx="185" cy="10"/>
              </a:xfrm>
              <a:prstGeom prst="rect">
                <a:avLst/>
              </a:prstGeom>
              <a:solidFill>
                <a:srgbClr val="C14DA6"/>
              </a:solidFill>
              <a:ln w="9525">
                <a:noFill/>
                <a:miter lim="800000"/>
                <a:headEnd/>
                <a:tailEnd/>
              </a:ln>
            </p:spPr>
            <p:txBody>
              <a:bodyPr/>
              <a:lstStyle/>
              <a:p>
                <a:endParaRPr lang="en-US"/>
              </a:p>
            </p:txBody>
          </p:sp>
          <p:sp>
            <p:nvSpPr>
              <p:cNvPr id="39079" name="Rectangle 167"/>
              <p:cNvSpPr>
                <a:spLocks noChangeArrowheads="1"/>
              </p:cNvSpPr>
              <p:nvPr/>
            </p:nvSpPr>
            <p:spPr bwMode="auto">
              <a:xfrm>
                <a:off x="1572" y="2961"/>
                <a:ext cx="185" cy="10"/>
              </a:xfrm>
              <a:prstGeom prst="rect">
                <a:avLst/>
              </a:prstGeom>
              <a:solidFill>
                <a:srgbClr val="BE4CA9"/>
              </a:solidFill>
              <a:ln w="9525">
                <a:noFill/>
                <a:miter lim="800000"/>
                <a:headEnd/>
                <a:tailEnd/>
              </a:ln>
            </p:spPr>
            <p:txBody>
              <a:bodyPr/>
              <a:lstStyle/>
              <a:p>
                <a:endParaRPr lang="en-US"/>
              </a:p>
            </p:txBody>
          </p:sp>
          <p:sp>
            <p:nvSpPr>
              <p:cNvPr id="39080" name="Rectangle 168"/>
              <p:cNvSpPr>
                <a:spLocks noChangeArrowheads="1"/>
              </p:cNvSpPr>
              <p:nvPr/>
            </p:nvSpPr>
            <p:spPr bwMode="auto">
              <a:xfrm>
                <a:off x="1572" y="2971"/>
                <a:ext cx="185" cy="10"/>
              </a:xfrm>
              <a:prstGeom prst="rect">
                <a:avLst/>
              </a:prstGeom>
              <a:solidFill>
                <a:srgbClr val="BB4BAC"/>
              </a:solidFill>
              <a:ln w="9525">
                <a:noFill/>
                <a:miter lim="800000"/>
                <a:headEnd/>
                <a:tailEnd/>
              </a:ln>
            </p:spPr>
            <p:txBody>
              <a:bodyPr/>
              <a:lstStyle/>
              <a:p>
                <a:endParaRPr lang="en-US"/>
              </a:p>
            </p:txBody>
          </p:sp>
          <p:sp>
            <p:nvSpPr>
              <p:cNvPr id="39081" name="Rectangle 169"/>
              <p:cNvSpPr>
                <a:spLocks noChangeArrowheads="1"/>
              </p:cNvSpPr>
              <p:nvPr/>
            </p:nvSpPr>
            <p:spPr bwMode="auto">
              <a:xfrm>
                <a:off x="1572" y="2981"/>
                <a:ext cx="185" cy="10"/>
              </a:xfrm>
              <a:prstGeom prst="rect">
                <a:avLst/>
              </a:prstGeom>
              <a:solidFill>
                <a:srgbClr val="B94AAE"/>
              </a:solidFill>
              <a:ln w="9525">
                <a:noFill/>
                <a:miter lim="800000"/>
                <a:headEnd/>
                <a:tailEnd/>
              </a:ln>
            </p:spPr>
            <p:txBody>
              <a:bodyPr/>
              <a:lstStyle/>
              <a:p>
                <a:endParaRPr lang="en-US"/>
              </a:p>
            </p:txBody>
          </p:sp>
          <p:sp>
            <p:nvSpPr>
              <p:cNvPr id="39082" name="Rectangle 170"/>
              <p:cNvSpPr>
                <a:spLocks noChangeArrowheads="1"/>
              </p:cNvSpPr>
              <p:nvPr/>
            </p:nvSpPr>
            <p:spPr bwMode="auto">
              <a:xfrm>
                <a:off x="1572" y="2991"/>
                <a:ext cx="185" cy="10"/>
              </a:xfrm>
              <a:prstGeom prst="rect">
                <a:avLst/>
              </a:prstGeom>
              <a:solidFill>
                <a:srgbClr val="B749B1"/>
              </a:solidFill>
              <a:ln w="9525">
                <a:noFill/>
                <a:miter lim="800000"/>
                <a:headEnd/>
                <a:tailEnd/>
              </a:ln>
            </p:spPr>
            <p:txBody>
              <a:bodyPr/>
              <a:lstStyle/>
              <a:p>
                <a:endParaRPr lang="en-US"/>
              </a:p>
            </p:txBody>
          </p:sp>
          <p:sp>
            <p:nvSpPr>
              <p:cNvPr id="39083" name="Rectangle 171"/>
              <p:cNvSpPr>
                <a:spLocks noChangeArrowheads="1"/>
              </p:cNvSpPr>
              <p:nvPr/>
            </p:nvSpPr>
            <p:spPr bwMode="auto">
              <a:xfrm>
                <a:off x="1572" y="3001"/>
                <a:ext cx="185" cy="5"/>
              </a:xfrm>
              <a:prstGeom prst="rect">
                <a:avLst/>
              </a:prstGeom>
              <a:solidFill>
                <a:srgbClr val="B648B2"/>
              </a:solidFill>
              <a:ln w="9525">
                <a:noFill/>
                <a:miter lim="800000"/>
                <a:headEnd/>
                <a:tailEnd/>
              </a:ln>
            </p:spPr>
            <p:txBody>
              <a:bodyPr/>
              <a:lstStyle/>
              <a:p>
                <a:endParaRPr lang="en-US"/>
              </a:p>
            </p:txBody>
          </p:sp>
          <p:sp>
            <p:nvSpPr>
              <p:cNvPr id="39084" name="Rectangle 172"/>
              <p:cNvSpPr>
                <a:spLocks noChangeArrowheads="1"/>
              </p:cNvSpPr>
              <p:nvPr/>
            </p:nvSpPr>
            <p:spPr bwMode="auto">
              <a:xfrm>
                <a:off x="1572" y="3006"/>
                <a:ext cx="185" cy="10"/>
              </a:xfrm>
              <a:prstGeom prst="rect">
                <a:avLst/>
              </a:prstGeom>
              <a:solidFill>
                <a:srgbClr val="B347B4"/>
              </a:solidFill>
              <a:ln w="9525">
                <a:noFill/>
                <a:miter lim="800000"/>
                <a:headEnd/>
                <a:tailEnd/>
              </a:ln>
            </p:spPr>
            <p:txBody>
              <a:bodyPr/>
              <a:lstStyle/>
              <a:p>
                <a:endParaRPr lang="en-US"/>
              </a:p>
            </p:txBody>
          </p:sp>
          <p:sp>
            <p:nvSpPr>
              <p:cNvPr id="39085" name="Rectangle 173"/>
              <p:cNvSpPr>
                <a:spLocks noChangeArrowheads="1"/>
              </p:cNvSpPr>
              <p:nvPr/>
            </p:nvSpPr>
            <p:spPr bwMode="auto">
              <a:xfrm>
                <a:off x="1572" y="3016"/>
                <a:ext cx="185" cy="10"/>
              </a:xfrm>
              <a:prstGeom prst="rect">
                <a:avLst/>
              </a:prstGeom>
              <a:solidFill>
                <a:srgbClr val="B146B7"/>
              </a:solidFill>
              <a:ln w="9525">
                <a:noFill/>
                <a:miter lim="800000"/>
                <a:headEnd/>
                <a:tailEnd/>
              </a:ln>
            </p:spPr>
            <p:txBody>
              <a:bodyPr/>
              <a:lstStyle/>
              <a:p>
                <a:endParaRPr lang="en-US"/>
              </a:p>
            </p:txBody>
          </p:sp>
          <p:sp>
            <p:nvSpPr>
              <p:cNvPr id="39086" name="Rectangle 174"/>
              <p:cNvSpPr>
                <a:spLocks noChangeArrowheads="1"/>
              </p:cNvSpPr>
              <p:nvPr/>
            </p:nvSpPr>
            <p:spPr bwMode="auto">
              <a:xfrm>
                <a:off x="1572" y="3026"/>
                <a:ext cx="185" cy="10"/>
              </a:xfrm>
              <a:prstGeom prst="rect">
                <a:avLst/>
              </a:prstGeom>
              <a:solidFill>
                <a:srgbClr val="AE45B9"/>
              </a:solidFill>
              <a:ln w="9525">
                <a:noFill/>
                <a:miter lim="800000"/>
                <a:headEnd/>
                <a:tailEnd/>
              </a:ln>
            </p:spPr>
            <p:txBody>
              <a:bodyPr/>
              <a:lstStyle/>
              <a:p>
                <a:endParaRPr lang="en-US"/>
              </a:p>
            </p:txBody>
          </p:sp>
          <p:sp>
            <p:nvSpPr>
              <p:cNvPr id="39087" name="Rectangle 175"/>
              <p:cNvSpPr>
                <a:spLocks noChangeArrowheads="1"/>
              </p:cNvSpPr>
              <p:nvPr/>
            </p:nvSpPr>
            <p:spPr bwMode="auto">
              <a:xfrm>
                <a:off x="1572" y="3036"/>
                <a:ext cx="185" cy="10"/>
              </a:xfrm>
              <a:prstGeom prst="rect">
                <a:avLst/>
              </a:prstGeom>
              <a:solidFill>
                <a:srgbClr val="AC44BB"/>
              </a:solidFill>
              <a:ln w="9525">
                <a:noFill/>
                <a:miter lim="800000"/>
                <a:headEnd/>
                <a:tailEnd/>
              </a:ln>
            </p:spPr>
            <p:txBody>
              <a:bodyPr/>
              <a:lstStyle/>
              <a:p>
                <a:endParaRPr lang="en-US"/>
              </a:p>
            </p:txBody>
          </p:sp>
          <p:sp>
            <p:nvSpPr>
              <p:cNvPr id="39088" name="Rectangle 176"/>
              <p:cNvSpPr>
                <a:spLocks noChangeArrowheads="1"/>
              </p:cNvSpPr>
              <p:nvPr/>
            </p:nvSpPr>
            <p:spPr bwMode="auto">
              <a:xfrm>
                <a:off x="1572" y="3046"/>
                <a:ext cx="185" cy="10"/>
              </a:xfrm>
              <a:prstGeom prst="rect">
                <a:avLst/>
              </a:prstGeom>
              <a:solidFill>
                <a:srgbClr val="A943BE"/>
              </a:solidFill>
              <a:ln w="9525">
                <a:noFill/>
                <a:miter lim="800000"/>
                <a:headEnd/>
                <a:tailEnd/>
              </a:ln>
            </p:spPr>
            <p:txBody>
              <a:bodyPr/>
              <a:lstStyle/>
              <a:p>
                <a:endParaRPr lang="en-US"/>
              </a:p>
            </p:txBody>
          </p:sp>
          <p:sp>
            <p:nvSpPr>
              <p:cNvPr id="39089" name="Rectangle 177"/>
              <p:cNvSpPr>
                <a:spLocks noChangeArrowheads="1"/>
              </p:cNvSpPr>
              <p:nvPr/>
            </p:nvSpPr>
            <p:spPr bwMode="auto">
              <a:xfrm>
                <a:off x="1572" y="3056"/>
                <a:ext cx="185" cy="10"/>
              </a:xfrm>
              <a:prstGeom prst="rect">
                <a:avLst/>
              </a:prstGeom>
              <a:solidFill>
                <a:srgbClr val="A642C1"/>
              </a:solidFill>
              <a:ln w="9525">
                <a:noFill/>
                <a:miter lim="800000"/>
                <a:headEnd/>
                <a:tailEnd/>
              </a:ln>
            </p:spPr>
            <p:txBody>
              <a:bodyPr/>
              <a:lstStyle/>
              <a:p>
                <a:endParaRPr lang="en-US"/>
              </a:p>
            </p:txBody>
          </p:sp>
          <p:sp>
            <p:nvSpPr>
              <p:cNvPr id="39090" name="Rectangle 178"/>
              <p:cNvSpPr>
                <a:spLocks noChangeArrowheads="1"/>
              </p:cNvSpPr>
              <p:nvPr/>
            </p:nvSpPr>
            <p:spPr bwMode="auto">
              <a:xfrm>
                <a:off x="1572" y="3066"/>
                <a:ext cx="185" cy="10"/>
              </a:xfrm>
              <a:prstGeom prst="rect">
                <a:avLst/>
              </a:prstGeom>
              <a:solidFill>
                <a:srgbClr val="A341C3"/>
              </a:solidFill>
              <a:ln w="9525">
                <a:noFill/>
                <a:miter lim="800000"/>
                <a:headEnd/>
                <a:tailEnd/>
              </a:ln>
            </p:spPr>
            <p:txBody>
              <a:bodyPr/>
              <a:lstStyle/>
              <a:p>
                <a:endParaRPr lang="en-US"/>
              </a:p>
            </p:txBody>
          </p:sp>
          <p:sp>
            <p:nvSpPr>
              <p:cNvPr id="39091" name="Rectangle 179"/>
              <p:cNvSpPr>
                <a:spLocks noChangeArrowheads="1"/>
              </p:cNvSpPr>
              <p:nvPr/>
            </p:nvSpPr>
            <p:spPr bwMode="auto">
              <a:xfrm>
                <a:off x="1572" y="3076"/>
                <a:ext cx="185" cy="10"/>
              </a:xfrm>
              <a:prstGeom prst="rect">
                <a:avLst/>
              </a:prstGeom>
              <a:solidFill>
                <a:srgbClr val="A140C5"/>
              </a:solidFill>
              <a:ln w="9525">
                <a:noFill/>
                <a:miter lim="800000"/>
                <a:headEnd/>
                <a:tailEnd/>
              </a:ln>
            </p:spPr>
            <p:txBody>
              <a:bodyPr/>
              <a:lstStyle/>
              <a:p>
                <a:endParaRPr lang="en-US"/>
              </a:p>
            </p:txBody>
          </p:sp>
          <p:sp>
            <p:nvSpPr>
              <p:cNvPr id="39092" name="Rectangle 180"/>
              <p:cNvSpPr>
                <a:spLocks noChangeArrowheads="1"/>
              </p:cNvSpPr>
              <p:nvPr/>
            </p:nvSpPr>
            <p:spPr bwMode="auto">
              <a:xfrm>
                <a:off x="1572" y="3086"/>
                <a:ext cx="185" cy="10"/>
              </a:xfrm>
              <a:prstGeom prst="rect">
                <a:avLst/>
              </a:prstGeom>
              <a:solidFill>
                <a:srgbClr val="9E3FC7"/>
              </a:solidFill>
              <a:ln w="9525">
                <a:noFill/>
                <a:miter lim="800000"/>
                <a:headEnd/>
                <a:tailEnd/>
              </a:ln>
            </p:spPr>
            <p:txBody>
              <a:bodyPr/>
              <a:lstStyle/>
              <a:p>
                <a:endParaRPr lang="en-US"/>
              </a:p>
            </p:txBody>
          </p:sp>
          <p:sp>
            <p:nvSpPr>
              <p:cNvPr id="39093" name="Rectangle 181"/>
              <p:cNvSpPr>
                <a:spLocks noChangeArrowheads="1"/>
              </p:cNvSpPr>
              <p:nvPr/>
            </p:nvSpPr>
            <p:spPr bwMode="auto">
              <a:xfrm>
                <a:off x="1572" y="3096"/>
                <a:ext cx="185" cy="5"/>
              </a:xfrm>
              <a:prstGeom prst="rect">
                <a:avLst/>
              </a:prstGeom>
              <a:solidFill>
                <a:srgbClr val="9D3EC8"/>
              </a:solidFill>
              <a:ln w="9525">
                <a:noFill/>
                <a:miter lim="800000"/>
                <a:headEnd/>
                <a:tailEnd/>
              </a:ln>
            </p:spPr>
            <p:txBody>
              <a:bodyPr/>
              <a:lstStyle/>
              <a:p>
                <a:endParaRPr lang="en-US"/>
              </a:p>
            </p:txBody>
          </p:sp>
          <p:sp>
            <p:nvSpPr>
              <p:cNvPr id="39094" name="Rectangle 182"/>
              <p:cNvSpPr>
                <a:spLocks noChangeArrowheads="1"/>
              </p:cNvSpPr>
              <p:nvPr/>
            </p:nvSpPr>
            <p:spPr bwMode="auto">
              <a:xfrm>
                <a:off x="1572" y="3101"/>
                <a:ext cx="185" cy="10"/>
              </a:xfrm>
              <a:prstGeom prst="rect">
                <a:avLst/>
              </a:prstGeom>
              <a:solidFill>
                <a:srgbClr val="9A3DCA"/>
              </a:solidFill>
              <a:ln w="9525">
                <a:noFill/>
                <a:miter lim="800000"/>
                <a:headEnd/>
                <a:tailEnd/>
              </a:ln>
            </p:spPr>
            <p:txBody>
              <a:bodyPr/>
              <a:lstStyle/>
              <a:p>
                <a:endParaRPr lang="en-US"/>
              </a:p>
            </p:txBody>
          </p:sp>
          <p:sp>
            <p:nvSpPr>
              <p:cNvPr id="39095" name="Rectangle 183"/>
              <p:cNvSpPr>
                <a:spLocks noChangeArrowheads="1"/>
              </p:cNvSpPr>
              <p:nvPr/>
            </p:nvSpPr>
            <p:spPr bwMode="auto">
              <a:xfrm>
                <a:off x="1572" y="3111"/>
                <a:ext cx="185" cy="10"/>
              </a:xfrm>
              <a:prstGeom prst="rect">
                <a:avLst/>
              </a:prstGeom>
              <a:solidFill>
                <a:srgbClr val="983CCC"/>
              </a:solidFill>
              <a:ln w="9525">
                <a:noFill/>
                <a:miter lim="800000"/>
                <a:headEnd/>
                <a:tailEnd/>
              </a:ln>
            </p:spPr>
            <p:txBody>
              <a:bodyPr/>
              <a:lstStyle/>
              <a:p>
                <a:endParaRPr lang="en-US"/>
              </a:p>
            </p:txBody>
          </p:sp>
          <p:sp>
            <p:nvSpPr>
              <p:cNvPr id="39096" name="Rectangle 184"/>
              <p:cNvSpPr>
                <a:spLocks noChangeArrowheads="1"/>
              </p:cNvSpPr>
              <p:nvPr/>
            </p:nvSpPr>
            <p:spPr bwMode="auto">
              <a:xfrm>
                <a:off x="1572" y="3121"/>
                <a:ext cx="185" cy="10"/>
              </a:xfrm>
              <a:prstGeom prst="rect">
                <a:avLst/>
              </a:prstGeom>
              <a:solidFill>
                <a:srgbClr val="953BCE"/>
              </a:solidFill>
              <a:ln w="9525">
                <a:noFill/>
                <a:miter lim="800000"/>
                <a:headEnd/>
                <a:tailEnd/>
              </a:ln>
            </p:spPr>
            <p:txBody>
              <a:bodyPr/>
              <a:lstStyle/>
              <a:p>
                <a:endParaRPr lang="en-US"/>
              </a:p>
            </p:txBody>
          </p:sp>
          <p:sp>
            <p:nvSpPr>
              <p:cNvPr id="39097" name="Rectangle 185"/>
              <p:cNvSpPr>
                <a:spLocks noChangeArrowheads="1"/>
              </p:cNvSpPr>
              <p:nvPr/>
            </p:nvSpPr>
            <p:spPr bwMode="auto">
              <a:xfrm>
                <a:off x="1572" y="3131"/>
                <a:ext cx="185" cy="10"/>
              </a:xfrm>
              <a:prstGeom prst="rect">
                <a:avLst/>
              </a:prstGeom>
              <a:solidFill>
                <a:srgbClr val="923AD0"/>
              </a:solidFill>
              <a:ln w="9525">
                <a:noFill/>
                <a:miter lim="800000"/>
                <a:headEnd/>
                <a:tailEnd/>
              </a:ln>
            </p:spPr>
            <p:txBody>
              <a:bodyPr/>
              <a:lstStyle/>
              <a:p>
                <a:endParaRPr lang="en-US"/>
              </a:p>
            </p:txBody>
          </p:sp>
          <p:sp>
            <p:nvSpPr>
              <p:cNvPr id="39098" name="Rectangle 186"/>
              <p:cNvSpPr>
                <a:spLocks noChangeArrowheads="1"/>
              </p:cNvSpPr>
              <p:nvPr/>
            </p:nvSpPr>
            <p:spPr bwMode="auto">
              <a:xfrm>
                <a:off x="1572" y="3141"/>
                <a:ext cx="185" cy="10"/>
              </a:xfrm>
              <a:prstGeom prst="rect">
                <a:avLst/>
              </a:prstGeom>
              <a:solidFill>
                <a:srgbClr val="9039D2"/>
              </a:solidFill>
              <a:ln w="9525">
                <a:noFill/>
                <a:miter lim="800000"/>
                <a:headEnd/>
                <a:tailEnd/>
              </a:ln>
            </p:spPr>
            <p:txBody>
              <a:bodyPr/>
              <a:lstStyle/>
              <a:p>
                <a:endParaRPr lang="en-US"/>
              </a:p>
            </p:txBody>
          </p:sp>
          <p:sp>
            <p:nvSpPr>
              <p:cNvPr id="39099" name="Rectangle 187"/>
              <p:cNvSpPr>
                <a:spLocks noChangeArrowheads="1"/>
              </p:cNvSpPr>
              <p:nvPr/>
            </p:nvSpPr>
            <p:spPr bwMode="auto">
              <a:xfrm>
                <a:off x="1572" y="3151"/>
                <a:ext cx="185" cy="10"/>
              </a:xfrm>
              <a:prstGeom prst="rect">
                <a:avLst/>
              </a:prstGeom>
              <a:solidFill>
                <a:srgbClr val="8C38D5"/>
              </a:solidFill>
              <a:ln w="9525">
                <a:noFill/>
                <a:miter lim="800000"/>
                <a:headEnd/>
                <a:tailEnd/>
              </a:ln>
            </p:spPr>
            <p:txBody>
              <a:bodyPr/>
              <a:lstStyle/>
              <a:p>
                <a:endParaRPr lang="en-US"/>
              </a:p>
            </p:txBody>
          </p:sp>
          <p:sp>
            <p:nvSpPr>
              <p:cNvPr id="39100" name="Rectangle 188"/>
              <p:cNvSpPr>
                <a:spLocks noChangeArrowheads="1"/>
              </p:cNvSpPr>
              <p:nvPr/>
            </p:nvSpPr>
            <p:spPr bwMode="auto">
              <a:xfrm>
                <a:off x="1572" y="3161"/>
                <a:ext cx="185" cy="10"/>
              </a:xfrm>
              <a:prstGeom prst="rect">
                <a:avLst/>
              </a:prstGeom>
              <a:solidFill>
                <a:srgbClr val="8936D6"/>
              </a:solidFill>
              <a:ln w="9525">
                <a:noFill/>
                <a:miter lim="800000"/>
                <a:headEnd/>
                <a:tailEnd/>
              </a:ln>
            </p:spPr>
            <p:txBody>
              <a:bodyPr/>
              <a:lstStyle/>
              <a:p>
                <a:endParaRPr lang="en-US"/>
              </a:p>
            </p:txBody>
          </p:sp>
          <p:sp>
            <p:nvSpPr>
              <p:cNvPr id="39101" name="Rectangle 189"/>
              <p:cNvSpPr>
                <a:spLocks noChangeArrowheads="1"/>
              </p:cNvSpPr>
              <p:nvPr/>
            </p:nvSpPr>
            <p:spPr bwMode="auto">
              <a:xfrm>
                <a:off x="1572" y="3171"/>
                <a:ext cx="185" cy="10"/>
              </a:xfrm>
              <a:prstGeom prst="rect">
                <a:avLst/>
              </a:prstGeom>
              <a:solidFill>
                <a:srgbClr val="8635D8"/>
              </a:solidFill>
              <a:ln w="9525">
                <a:noFill/>
                <a:miter lim="800000"/>
                <a:headEnd/>
                <a:tailEnd/>
              </a:ln>
            </p:spPr>
            <p:txBody>
              <a:bodyPr/>
              <a:lstStyle/>
              <a:p>
                <a:endParaRPr lang="en-US"/>
              </a:p>
            </p:txBody>
          </p:sp>
          <p:sp>
            <p:nvSpPr>
              <p:cNvPr id="39102" name="Rectangle 190"/>
              <p:cNvSpPr>
                <a:spLocks noChangeArrowheads="1"/>
              </p:cNvSpPr>
              <p:nvPr/>
            </p:nvSpPr>
            <p:spPr bwMode="auto">
              <a:xfrm>
                <a:off x="1572" y="3181"/>
                <a:ext cx="185" cy="10"/>
              </a:xfrm>
              <a:prstGeom prst="rect">
                <a:avLst/>
              </a:prstGeom>
              <a:solidFill>
                <a:srgbClr val="8334DA"/>
              </a:solidFill>
              <a:ln w="9525">
                <a:noFill/>
                <a:miter lim="800000"/>
                <a:headEnd/>
                <a:tailEnd/>
              </a:ln>
            </p:spPr>
            <p:txBody>
              <a:bodyPr/>
              <a:lstStyle/>
              <a:p>
                <a:endParaRPr lang="en-US"/>
              </a:p>
            </p:txBody>
          </p:sp>
          <p:sp>
            <p:nvSpPr>
              <p:cNvPr id="39103" name="Rectangle 191"/>
              <p:cNvSpPr>
                <a:spLocks noChangeArrowheads="1"/>
              </p:cNvSpPr>
              <p:nvPr/>
            </p:nvSpPr>
            <p:spPr bwMode="auto">
              <a:xfrm>
                <a:off x="1572" y="3191"/>
                <a:ext cx="185" cy="5"/>
              </a:xfrm>
              <a:prstGeom prst="rect">
                <a:avLst/>
              </a:prstGeom>
              <a:solidFill>
                <a:srgbClr val="8234DB"/>
              </a:solidFill>
              <a:ln w="9525">
                <a:noFill/>
                <a:miter lim="800000"/>
                <a:headEnd/>
                <a:tailEnd/>
              </a:ln>
            </p:spPr>
            <p:txBody>
              <a:bodyPr/>
              <a:lstStyle/>
              <a:p>
                <a:endParaRPr lang="en-US"/>
              </a:p>
            </p:txBody>
          </p:sp>
          <p:sp>
            <p:nvSpPr>
              <p:cNvPr id="39104" name="Rectangle 192"/>
              <p:cNvSpPr>
                <a:spLocks noChangeArrowheads="1"/>
              </p:cNvSpPr>
              <p:nvPr/>
            </p:nvSpPr>
            <p:spPr bwMode="auto">
              <a:xfrm>
                <a:off x="1572" y="3196"/>
                <a:ext cx="185" cy="10"/>
              </a:xfrm>
              <a:prstGeom prst="rect">
                <a:avLst/>
              </a:prstGeom>
              <a:solidFill>
                <a:srgbClr val="7F33DC"/>
              </a:solidFill>
              <a:ln w="9525">
                <a:noFill/>
                <a:miter lim="800000"/>
                <a:headEnd/>
                <a:tailEnd/>
              </a:ln>
            </p:spPr>
            <p:txBody>
              <a:bodyPr/>
              <a:lstStyle/>
              <a:p>
                <a:endParaRPr lang="en-US"/>
              </a:p>
            </p:txBody>
          </p:sp>
          <p:sp>
            <p:nvSpPr>
              <p:cNvPr id="39105" name="Rectangle 193"/>
              <p:cNvSpPr>
                <a:spLocks noChangeArrowheads="1"/>
              </p:cNvSpPr>
              <p:nvPr/>
            </p:nvSpPr>
            <p:spPr bwMode="auto">
              <a:xfrm>
                <a:off x="1572" y="3206"/>
                <a:ext cx="185" cy="10"/>
              </a:xfrm>
              <a:prstGeom prst="rect">
                <a:avLst/>
              </a:prstGeom>
              <a:solidFill>
                <a:srgbClr val="7D32DE"/>
              </a:solidFill>
              <a:ln w="9525">
                <a:noFill/>
                <a:miter lim="800000"/>
                <a:headEnd/>
                <a:tailEnd/>
              </a:ln>
            </p:spPr>
            <p:txBody>
              <a:bodyPr/>
              <a:lstStyle/>
              <a:p>
                <a:endParaRPr lang="en-US"/>
              </a:p>
            </p:txBody>
          </p:sp>
          <p:sp>
            <p:nvSpPr>
              <p:cNvPr id="39106" name="Rectangle 194"/>
              <p:cNvSpPr>
                <a:spLocks noChangeArrowheads="1"/>
              </p:cNvSpPr>
              <p:nvPr/>
            </p:nvSpPr>
            <p:spPr bwMode="auto">
              <a:xfrm>
                <a:off x="1572" y="3216"/>
                <a:ext cx="185" cy="10"/>
              </a:xfrm>
              <a:prstGeom prst="rect">
                <a:avLst/>
              </a:prstGeom>
              <a:solidFill>
                <a:srgbClr val="7A30DF"/>
              </a:solidFill>
              <a:ln w="9525">
                <a:noFill/>
                <a:miter lim="800000"/>
                <a:headEnd/>
                <a:tailEnd/>
              </a:ln>
            </p:spPr>
            <p:txBody>
              <a:bodyPr/>
              <a:lstStyle/>
              <a:p>
                <a:endParaRPr lang="en-US"/>
              </a:p>
            </p:txBody>
          </p:sp>
          <p:sp>
            <p:nvSpPr>
              <p:cNvPr id="39107" name="Rectangle 195"/>
              <p:cNvSpPr>
                <a:spLocks noChangeArrowheads="1"/>
              </p:cNvSpPr>
              <p:nvPr/>
            </p:nvSpPr>
            <p:spPr bwMode="auto">
              <a:xfrm>
                <a:off x="1572" y="3226"/>
                <a:ext cx="185" cy="10"/>
              </a:xfrm>
              <a:prstGeom prst="rect">
                <a:avLst/>
              </a:prstGeom>
              <a:solidFill>
                <a:srgbClr val="772FE1"/>
              </a:solidFill>
              <a:ln w="9525">
                <a:noFill/>
                <a:miter lim="800000"/>
                <a:headEnd/>
                <a:tailEnd/>
              </a:ln>
            </p:spPr>
            <p:txBody>
              <a:bodyPr/>
              <a:lstStyle/>
              <a:p>
                <a:endParaRPr lang="en-US"/>
              </a:p>
            </p:txBody>
          </p:sp>
          <p:sp>
            <p:nvSpPr>
              <p:cNvPr id="39108" name="Rectangle 196"/>
              <p:cNvSpPr>
                <a:spLocks noChangeArrowheads="1"/>
              </p:cNvSpPr>
              <p:nvPr/>
            </p:nvSpPr>
            <p:spPr bwMode="auto">
              <a:xfrm>
                <a:off x="1572" y="3236"/>
                <a:ext cx="185" cy="10"/>
              </a:xfrm>
              <a:prstGeom prst="rect">
                <a:avLst/>
              </a:prstGeom>
              <a:solidFill>
                <a:srgbClr val="742EE2"/>
              </a:solidFill>
              <a:ln w="9525">
                <a:noFill/>
                <a:miter lim="800000"/>
                <a:headEnd/>
                <a:tailEnd/>
              </a:ln>
            </p:spPr>
            <p:txBody>
              <a:bodyPr/>
              <a:lstStyle/>
              <a:p>
                <a:endParaRPr lang="en-US"/>
              </a:p>
            </p:txBody>
          </p:sp>
          <p:sp>
            <p:nvSpPr>
              <p:cNvPr id="39109" name="Rectangle 197"/>
              <p:cNvSpPr>
                <a:spLocks noChangeArrowheads="1"/>
              </p:cNvSpPr>
              <p:nvPr/>
            </p:nvSpPr>
            <p:spPr bwMode="auto">
              <a:xfrm>
                <a:off x="1572" y="3246"/>
                <a:ext cx="185" cy="10"/>
              </a:xfrm>
              <a:prstGeom prst="rect">
                <a:avLst/>
              </a:prstGeom>
              <a:solidFill>
                <a:srgbClr val="702DE4"/>
              </a:solidFill>
              <a:ln w="9525">
                <a:noFill/>
                <a:miter lim="800000"/>
                <a:headEnd/>
                <a:tailEnd/>
              </a:ln>
            </p:spPr>
            <p:txBody>
              <a:bodyPr/>
              <a:lstStyle/>
              <a:p>
                <a:endParaRPr lang="en-US"/>
              </a:p>
            </p:txBody>
          </p:sp>
          <p:sp>
            <p:nvSpPr>
              <p:cNvPr id="39110" name="Rectangle 198"/>
              <p:cNvSpPr>
                <a:spLocks noChangeArrowheads="1"/>
              </p:cNvSpPr>
              <p:nvPr/>
            </p:nvSpPr>
            <p:spPr bwMode="auto">
              <a:xfrm>
                <a:off x="1572" y="3256"/>
                <a:ext cx="185" cy="10"/>
              </a:xfrm>
              <a:prstGeom prst="rect">
                <a:avLst/>
              </a:prstGeom>
              <a:solidFill>
                <a:srgbClr val="6E2CE6"/>
              </a:solidFill>
              <a:ln w="9525">
                <a:noFill/>
                <a:miter lim="800000"/>
                <a:headEnd/>
                <a:tailEnd/>
              </a:ln>
            </p:spPr>
            <p:txBody>
              <a:bodyPr/>
              <a:lstStyle/>
              <a:p>
                <a:endParaRPr lang="en-US"/>
              </a:p>
            </p:txBody>
          </p:sp>
          <p:sp>
            <p:nvSpPr>
              <p:cNvPr id="39111" name="Rectangle 199"/>
              <p:cNvSpPr>
                <a:spLocks noChangeArrowheads="1"/>
              </p:cNvSpPr>
              <p:nvPr/>
            </p:nvSpPr>
            <p:spPr bwMode="auto">
              <a:xfrm>
                <a:off x="1572" y="3266"/>
                <a:ext cx="185" cy="10"/>
              </a:xfrm>
              <a:prstGeom prst="rect">
                <a:avLst/>
              </a:prstGeom>
              <a:solidFill>
                <a:srgbClr val="6B2AE7"/>
              </a:solidFill>
              <a:ln w="9525">
                <a:noFill/>
                <a:miter lim="800000"/>
                <a:headEnd/>
                <a:tailEnd/>
              </a:ln>
            </p:spPr>
            <p:txBody>
              <a:bodyPr/>
              <a:lstStyle/>
              <a:p>
                <a:endParaRPr lang="en-US"/>
              </a:p>
            </p:txBody>
          </p:sp>
          <p:sp>
            <p:nvSpPr>
              <p:cNvPr id="39112" name="Rectangle 200"/>
              <p:cNvSpPr>
                <a:spLocks noChangeArrowheads="1"/>
              </p:cNvSpPr>
              <p:nvPr/>
            </p:nvSpPr>
            <p:spPr bwMode="auto">
              <a:xfrm>
                <a:off x="1572" y="3276"/>
                <a:ext cx="185" cy="10"/>
              </a:xfrm>
              <a:prstGeom prst="rect">
                <a:avLst/>
              </a:prstGeom>
              <a:solidFill>
                <a:srgbClr val="6829E8"/>
              </a:solidFill>
              <a:ln w="9525">
                <a:noFill/>
                <a:miter lim="800000"/>
                <a:headEnd/>
                <a:tailEnd/>
              </a:ln>
            </p:spPr>
            <p:txBody>
              <a:bodyPr/>
              <a:lstStyle/>
              <a:p>
                <a:endParaRPr lang="en-US"/>
              </a:p>
            </p:txBody>
          </p:sp>
          <p:sp>
            <p:nvSpPr>
              <p:cNvPr id="39113" name="Rectangle 201"/>
              <p:cNvSpPr>
                <a:spLocks noChangeArrowheads="1"/>
              </p:cNvSpPr>
              <p:nvPr/>
            </p:nvSpPr>
            <p:spPr bwMode="auto">
              <a:xfrm>
                <a:off x="1572" y="3286"/>
                <a:ext cx="185" cy="5"/>
              </a:xfrm>
              <a:prstGeom prst="rect">
                <a:avLst/>
              </a:prstGeom>
              <a:solidFill>
                <a:srgbClr val="6729E9"/>
              </a:solidFill>
              <a:ln w="9525">
                <a:noFill/>
                <a:miter lim="800000"/>
                <a:headEnd/>
                <a:tailEnd/>
              </a:ln>
            </p:spPr>
            <p:txBody>
              <a:bodyPr/>
              <a:lstStyle/>
              <a:p>
                <a:endParaRPr lang="en-US"/>
              </a:p>
            </p:txBody>
          </p:sp>
          <p:sp>
            <p:nvSpPr>
              <p:cNvPr id="39114" name="Rectangle 202"/>
              <p:cNvSpPr>
                <a:spLocks noChangeArrowheads="1"/>
              </p:cNvSpPr>
              <p:nvPr/>
            </p:nvSpPr>
            <p:spPr bwMode="auto">
              <a:xfrm>
                <a:off x="1572" y="3291"/>
                <a:ext cx="185" cy="10"/>
              </a:xfrm>
              <a:prstGeom prst="rect">
                <a:avLst/>
              </a:prstGeom>
              <a:solidFill>
                <a:srgbClr val="6428EA"/>
              </a:solidFill>
              <a:ln w="9525">
                <a:noFill/>
                <a:miter lim="800000"/>
                <a:headEnd/>
                <a:tailEnd/>
              </a:ln>
            </p:spPr>
            <p:txBody>
              <a:bodyPr/>
              <a:lstStyle/>
              <a:p>
                <a:endParaRPr lang="en-US"/>
              </a:p>
            </p:txBody>
          </p:sp>
          <p:sp>
            <p:nvSpPr>
              <p:cNvPr id="39115" name="Rectangle 203"/>
              <p:cNvSpPr>
                <a:spLocks noChangeArrowheads="1"/>
              </p:cNvSpPr>
              <p:nvPr/>
            </p:nvSpPr>
            <p:spPr bwMode="auto">
              <a:xfrm>
                <a:off x="1572" y="3301"/>
                <a:ext cx="185" cy="10"/>
              </a:xfrm>
              <a:prstGeom prst="rect">
                <a:avLst/>
              </a:prstGeom>
              <a:solidFill>
                <a:srgbClr val="6127EB"/>
              </a:solidFill>
              <a:ln w="9525">
                <a:noFill/>
                <a:miter lim="800000"/>
                <a:headEnd/>
                <a:tailEnd/>
              </a:ln>
            </p:spPr>
            <p:txBody>
              <a:bodyPr/>
              <a:lstStyle/>
              <a:p>
                <a:endParaRPr lang="en-US"/>
              </a:p>
            </p:txBody>
          </p:sp>
          <p:sp>
            <p:nvSpPr>
              <p:cNvPr id="39116" name="Rectangle 204"/>
              <p:cNvSpPr>
                <a:spLocks noChangeArrowheads="1"/>
              </p:cNvSpPr>
              <p:nvPr/>
            </p:nvSpPr>
            <p:spPr bwMode="auto">
              <a:xfrm>
                <a:off x="1572" y="3311"/>
                <a:ext cx="185" cy="10"/>
              </a:xfrm>
              <a:prstGeom prst="rect">
                <a:avLst/>
              </a:prstGeom>
              <a:solidFill>
                <a:srgbClr val="5F26EC"/>
              </a:solidFill>
              <a:ln w="9525">
                <a:noFill/>
                <a:miter lim="800000"/>
                <a:headEnd/>
                <a:tailEnd/>
              </a:ln>
            </p:spPr>
            <p:txBody>
              <a:bodyPr/>
              <a:lstStyle/>
              <a:p>
                <a:endParaRPr lang="en-US"/>
              </a:p>
            </p:txBody>
          </p:sp>
          <p:sp>
            <p:nvSpPr>
              <p:cNvPr id="39117" name="Rectangle 205"/>
              <p:cNvSpPr>
                <a:spLocks noChangeArrowheads="1"/>
              </p:cNvSpPr>
              <p:nvPr/>
            </p:nvSpPr>
            <p:spPr bwMode="auto">
              <a:xfrm>
                <a:off x="1572" y="3321"/>
                <a:ext cx="185" cy="10"/>
              </a:xfrm>
              <a:prstGeom prst="rect">
                <a:avLst/>
              </a:prstGeom>
              <a:solidFill>
                <a:srgbClr val="5C25ED"/>
              </a:solidFill>
              <a:ln w="9525">
                <a:noFill/>
                <a:miter lim="800000"/>
                <a:headEnd/>
                <a:tailEnd/>
              </a:ln>
            </p:spPr>
            <p:txBody>
              <a:bodyPr/>
              <a:lstStyle/>
              <a:p>
                <a:endParaRPr lang="en-US"/>
              </a:p>
            </p:txBody>
          </p:sp>
          <p:sp>
            <p:nvSpPr>
              <p:cNvPr id="39118" name="Rectangle 206"/>
              <p:cNvSpPr>
                <a:spLocks noChangeArrowheads="1"/>
              </p:cNvSpPr>
              <p:nvPr/>
            </p:nvSpPr>
            <p:spPr bwMode="auto">
              <a:xfrm>
                <a:off x="1572" y="3331"/>
                <a:ext cx="185" cy="10"/>
              </a:xfrm>
              <a:prstGeom prst="rect">
                <a:avLst/>
              </a:prstGeom>
              <a:solidFill>
                <a:srgbClr val="5823EF"/>
              </a:solidFill>
              <a:ln w="9525">
                <a:noFill/>
                <a:miter lim="800000"/>
                <a:headEnd/>
                <a:tailEnd/>
              </a:ln>
            </p:spPr>
            <p:txBody>
              <a:bodyPr/>
              <a:lstStyle/>
              <a:p>
                <a:endParaRPr lang="en-US"/>
              </a:p>
            </p:txBody>
          </p:sp>
          <p:sp>
            <p:nvSpPr>
              <p:cNvPr id="39119" name="Rectangle 207"/>
              <p:cNvSpPr>
                <a:spLocks noChangeArrowheads="1"/>
              </p:cNvSpPr>
              <p:nvPr/>
            </p:nvSpPr>
            <p:spPr bwMode="auto">
              <a:xfrm>
                <a:off x="1572" y="3341"/>
                <a:ext cx="185" cy="10"/>
              </a:xfrm>
              <a:prstGeom prst="rect">
                <a:avLst/>
              </a:prstGeom>
              <a:solidFill>
                <a:srgbClr val="5522F0"/>
              </a:solidFill>
              <a:ln w="9525">
                <a:noFill/>
                <a:miter lim="800000"/>
                <a:headEnd/>
                <a:tailEnd/>
              </a:ln>
            </p:spPr>
            <p:txBody>
              <a:bodyPr/>
              <a:lstStyle/>
              <a:p>
                <a:endParaRPr lang="en-US"/>
              </a:p>
            </p:txBody>
          </p:sp>
          <p:sp>
            <p:nvSpPr>
              <p:cNvPr id="39120" name="Rectangle 208"/>
              <p:cNvSpPr>
                <a:spLocks noChangeArrowheads="1"/>
              </p:cNvSpPr>
              <p:nvPr/>
            </p:nvSpPr>
            <p:spPr bwMode="auto">
              <a:xfrm>
                <a:off x="1572" y="3351"/>
                <a:ext cx="185" cy="10"/>
              </a:xfrm>
              <a:prstGeom prst="rect">
                <a:avLst/>
              </a:prstGeom>
              <a:solidFill>
                <a:srgbClr val="5321F1"/>
              </a:solidFill>
              <a:ln w="9525">
                <a:noFill/>
                <a:miter lim="800000"/>
                <a:headEnd/>
                <a:tailEnd/>
              </a:ln>
            </p:spPr>
            <p:txBody>
              <a:bodyPr/>
              <a:lstStyle/>
              <a:p>
                <a:endParaRPr lang="en-US"/>
              </a:p>
            </p:txBody>
          </p:sp>
          <p:sp>
            <p:nvSpPr>
              <p:cNvPr id="39121" name="Rectangle 209"/>
              <p:cNvSpPr>
                <a:spLocks noChangeArrowheads="1"/>
              </p:cNvSpPr>
              <p:nvPr/>
            </p:nvSpPr>
            <p:spPr bwMode="auto">
              <a:xfrm>
                <a:off x="1572" y="3361"/>
                <a:ext cx="185" cy="10"/>
              </a:xfrm>
              <a:prstGeom prst="rect">
                <a:avLst/>
              </a:prstGeom>
              <a:solidFill>
                <a:srgbClr val="5020F1"/>
              </a:solidFill>
              <a:ln w="9525">
                <a:noFill/>
                <a:miter lim="800000"/>
                <a:headEnd/>
                <a:tailEnd/>
              </a:ln>
            </p:spPr>
            <p:txBody>
              <a:bodyPr/>
              <a:lstStyle/>
              <a:p>
                <a:endParaRPr lang="en-US"/>
              </a:p>
            </p:txBody>
          </p:sp>
          <p:sp>
            <p:nvSpPr>
              <p:cNvPr id="39122" name="Rectangle 210"/>
              <p:cNvSpPr>
                <a:spLocks noChangeArrowheads="1"/>
              </p:cNvSpPr>
              <p:nvPr/>
            </p:nvSpPr>
            <p:spPr bwMode="auto">
              <a:xfrm>
                <a:off x="1572" y="3371"/>
                <a:ext cx="185" cy="10"/>
              </a:xfrm>
              <a:prstGeom prst="rect">
                <a:avLst/>
              </a:prstGeom>
              <a:solidFill>
                <a:srgbClr val="4E1FF2"/>
              </a:solidFill>
              <a:ln w="9525">
                <a:noFill/>
                <a:miter lim="800000"/>
                <a:headEnd/>
                <a:tailEnd/>
              </a:ln>
            </p:spPr>
            <p:txBody>
              <a:bodyPr/>
              <a:lstStyle/>
              <a:p>
                <a:endParaRPr lang="en-US"/>
              </a:p>
            </p:txBody>
          </p:sp>
          <p:sp>
            <p:nvSpPr>
              <p:cNvPr id="39123" name="Rectangle 211"/>
              <p:cNvSpPr>
                <a:spLocks noChangeArrowheads="1"/>
              </p:cNvSpPr>
              <p:nvPr/>
            </p:nvSpPr>
            <p:spPr bwMode="auto">
              <a:xfrm>
                <a:off x="1572" y="3381"/>
                <a:ext cx="185" cy="5"/>
              </a:xfrm>
              <a:prstGeom prst="rect">
                <a:avLst/>
              </a:prstGeom>
              <a:solidFill>
                <a:srgbClr val="4B1EF3"/>
              </a:solidFill>
              <a:ln w="9525">
                <a:noFill/>
                <a:miter lim="800000"/>
                <a:headEnd/>
                <a:tailEnd/>
              </a:ln>
            </p:spPr>
            <p:txBody>
              <a:bodyPr/>
              <a:lstStyle/>
              <a:p>
                <a:endParaRPr lang="en-US"/>
              </a:p>
            </p:txBody>
          </p:sp>
          <p:sp>
            <p:nvSpPr>
              <p:cNvPr id="39124" name="Rectangle 212"/>
              <p:cNvSpPr>
                <a:spLocks noChangeArrowheads="1"/>
              </p:cNvSpPr>
              <p:nvPr/>
            </p:nvSpPr>
            <p:spPr bwMode="auto">
              <a:xfrm>
                <a:off x="1572" y="3386"/>
                <a:ext cx="185" cy="10"/>
              </a:xfrm>
              <a:prstGeom prst="rect">
                <a:avLst/>
              </a:prstGeom>
              <a:solidFill>
                <a:srgbClr val="4A1DF3"/>
              </a:solidFill>
              <a:ln w="9525">
                <a:noFill/>
                <a:miter lim="800000"/>
                <a:headEnd/>
                <a:tailEnd/>
              </a:ln>
            </p:spPr>
            <p:txBody>
              <a:bodyPr/>
              <a:lstStyle/>
              <a:p>
                <a:endParaRPr lang="en-US"/>
              </a:p>
            </p:txBody>
          </p:sp>
          <p:sp>
            <p:nvSpPr>
              <p:cNvPr id="39125" name="Rectangle 213"/>
              <p:cNvSpPr>
                <a:spLocks noChangeArrowheads="1"/>
              </p:cNvSpPr>
              <p:nvPr/>
            </p:nvSpPr>
            <p:spPr bwMode="auto">
              <a:xfrm>
                <a:off x="1572" y="3396"/>
                <a:ext cx="185" cy="10"/>
              </a:xfrm>
              <a:prstGeom prst="rect">
                <a:avLst/>
              </a:prstGeom>
              <a:solidFill>
                <a:srgbClr val="471CF4"/>
              </a:solidFill>
              <a:ln w="9525">
                <a:noFill/>
                <a:miter lim="800000"/>
                <a:headEnd/>
                <a:tailEnd/>
              </a:ln>
            </p:spPr>
            <p:txBody>
              <a:bodyPr/>
              <a:lstStyle/>
              <a:p>
                <a:endParaRPr lang="en-US"/>
              </a:p>
            </p:txBody>
          </p:sp>
          <p:sp>
            <p:nvSpPr>
              <p:cNvPr id="39126" name="Rectangle 214"/>
              <p:cNvSpPr>
                <a:spLocks noChangeArrowheads="1"/>
              </p:cNvSpPr>
              <p:nvPr/>
            </p:nvSpPr>
            <p:spPr bwMode="auto">
              <a:xfrm>
                <a:off x="1572" y="3406"/>
                <a:ext cx="185" cy="10"/>
              </a:xfrm>
              <a:prstGeom prst="rect">
                <a:avLst/>
              </a:prstGeom>
              <a:solidFill>
                <a:srgbClr val="441BF5"/>
              </a:solidFill>
              <a:ln w="9525">
                <a:noFill/>
                <a:miter lim="800000"/>
                <a:headEnd/>
                <a:tailEnd/>
              </a:ln>
            </p:spPr>
            <p:txBody>
              <a:bodyPr/>
              <a:lstStyle/>
              <a:p>
                <a:endParaRPr lang="en-US"/>
              </a:p>
            </p:txBody>
          </p:sp>
          <p:sp>
            <p:nvSpPr>
              <p:cNvPr id="39127" name="Rectangle 215"/>
              <p:cNvSpPr>
                <a:spLocks noChangeArrowheads="1"/>
              </p:cNvSpPr>
              <p:nvPr/>
            </p:nvSpPr>
            <p:spPr bwMode="auto">
              <a:xfrm>
                <a:off x="1572" y="3416"/>
                <a:ext cx="185" cy="10"/>
              </a:xfrm>
              <a:prstGeom prst="rect">
                <a:avLst/>
              </a:prstGeom>
              <a:solidFill>
                <a:srgbClr val="421AF6"/>
              </a:solidFill>
              <a:ln w="9525">
                <a:noFill/>
                <a:miter lim="800000"/>
                <a:headEnd/>
                <a:tailEnd/>
              </a:ln>
            </p:spPr>
            <p:txBody>
              <a:bodyPr/>
              <a:lstStyle/>
              <a:p>
                <a:endParaRPr lang="en-US"/>
              </a:p>
            </p:txBody>
          </p:sp>
          <p:sp>
            <p:nvSpPr>
              <p:cNvPr id="39128" name="Rectangle 216"/>
              <p:cNvSpPr>
                <a:spLocks noChangeArrowheads="1"/>
              </p:cNvSpPr>
              <p:nvPr/>
            </p:nvSpPr>
            <p:spPr bwMode="auto">
              <a:xfrm>
                <a:off x="1572" y="3426"/>
                <a:ext cx="185" cy="10"/>
              </a:xfrm>
              <a:prstGeom prst="rect">
                <a:avLst/>
              </a:prstGeom>
              <a:solidFill>
                <a:srgbClr val="3E19F7"/>
              </a:solidFill>
              <a:ln w="9525">
                <a:noFill/>
                <a:miter lim="800000"/>
                <a:headEnd/>
                <a:tailEnd/>
              </a:ln>
            </p:spPr>
            <p:txBody>
              <a:bodyPr/>
              <a:lstStyle/>
              <a:p>
                <a:endParaRPr lang="en-US"/>
              </a:p>
            </p:txBody>
          </p:sp>
          <p:sp>
            <p:nvSpPr>
              <p:cNvPr id="39129" name="Rectangle 217"/>
              <p:cNvSpPr>
                <a:spLocks noChangeArrowheads="1"/>
              </p:cNvSpPr>
              <p:nvPr/>
            </p:nvSpPr>
            <p:spPr bwMode="auto">
              <a:xfrm>
                <a:off x="1572" y="3436"/>
                <a:ext cx="185" cy="10"/>
              </a:xfrm>
              <a:prstGeom prst="rect">
                <a:avLst/>
              </a:prstGeom>
              <a:solidFill>
                <a:srgbClr val="3C18F7"/>
              </a:solidFill>
              <a:ln w="9525">
                <a:noFill/>
                <a:miter lim="800000"/>
                <a:headEnd/>
                <a:tailEnd/>
              </a:ln>
            </p:spPr>
            <p:txBody>
              <a:bodyPr/>
              <a:lstStyle/>
              <a:p>
                <a:endParaRPr lang="en-US"/>
              </a:p>
            </p:txBody>
          </p:sp>
          <p:sp>
            <p:nvSpPr>
              <p:cNvPr id="39130" name="Rectangle 218"/>
              <p:cNvSpPr>
                <a:spLocks noChangeArrowheads="1"/>
              </p:cNvSpPr>
              <p:nvPr/>
            </p:nvSpPr>
            <p:spPr bwMode="auto">
              <a:xfrm>
                <a:off x="1572" y="3446"/>
                <a:ext cx="185" cy="10"/>
              </a:xfrm>
              <a:prstGeom prst="rect">
                <a:avLst/>
              </a:prstGeom>
              <a:solidFill>
                <a:srgbClr val="3916F8"/>
              </a:solidFill>
              <a:ln w="9525">
                <a:noFill/>
                <a:miter lim="800000"/>
                <a:headEnd/>
                <a:tailEnd/>
              </a:ln>
            </p:spPr>
            <p:txBody>
              <a:bodyPr/>
              <a:lstStyle/>
              <a:p>
                <a:endParaRPr lang="en-US"/>
              </a:p>
            </p:txBody>
          </p:sp>
          <p:sp>
            <p:nvSpPr>
              <p:cNvPr id="39131" name="Rectangle 219"/>
              <p:cNvSpPr>
                <a:spLocks noChangeArrowheads="1"/>
              </p:cNvSpPr>
              <p:nvPr/>
            </p:nvSpPr>
            <p:spPr bwMode="auto">
              <a:xfrm>
                <a:off x="1572" y="3456"/>
                <a:ext cx="185" cy="10"/>
              </a:xfrm>
              <a:prstGeom prst="rect">
                <a:avLst/>
              </a:prstGeom>
              <a:solidFill>
                <a:srgbClr val="3615F9"/>
              </a:solidFill>
              <a:ln w="9525">
                <a:noFill/>
                <a:miter lim="800000"/>
                <a:headEnd/>
                <a:tailEnd/>
              </a:ln>
            </p:spPr>
            <p:txBody>
              <a:bodyPr/>
              <a:lstStyle/>
              <a:p>
                <a:endParaRPr lang="en-US"/>
              </a:p>
            </p:txBody>
          </p:sp>
          <p:sp>
            <p:nvSpPr>
              <p:cNvPr id="39132" name="Rectangle 220"/>
              <p:cNvSpPr>
                <a:spLocks noChangeArrowheads="1"/>
              </p:cNvSpPr>
              <p:nvPr/>
            </p:nvSpPr>
            <p:spPr bwMode="auto">
              <a:xfrm>
                <a:off x="1572" y="3466"/>
                <a:ext cx="185" cy="10"/>
              </a:xfrm>
              <a:prstGeom prst="rect">
                <a:avLst/>
              </a:prstGeom>
              <a:solidFill>
                <a:srgbClr val="3414F9"/>
              </a:solidFill>
              <a:ln w="9525">
                <a:noFill/>
                <a:miter lim="800000"/>
                <a:headEnd/>
                <a:tailEnd/>
              </a:ln>
            </p:spPr>
            <p:txBody>
              <a:bodyPr/>
              <a:lstStyle/>
              <a:p>
                <a:endParaRPr lang="en-US"/>
              </a:p>
            </p:txBody>
          </p:sp>
          <p:sp>
            <p:nvSpPr>
              <p:cNvPr id="39133" name="Rectangle 221"/>
              <p:cNvSpPr>
                <a:spLocks noChangeArrowheads="1"/>
              </p:cNvSpPr>
              <p:nvPr/>
            </p:nvSpPr>
            <p:spPr bwMode="auto">
              <a:xfrm>
                <a:off x="1572" y="3476"/>
                <a:ext cx="185" cy="5"/>
              </a:xfrm>
              <a:prstGeom prst="rect">
                <a:avLst/>
              </a:prstGeom>
              <a:solidFill>
                <a:srgbClr val="3113FA"/>
              </a:solidFill>
              <a:ln w="9525">
                <a:noFill/>
                <a:miter lim="800000"/>
                <a:headEnd/>
                <a:tailEnd/>
              </a:ln>
            </p:spPr>
            <p:txBody>
              <a:bodyPr/>
              <a:lstStyle/>
              <a:p>
                <a:endParaRPr lang="en-US"/>
              </a:p>
            </p:txBody>
          </p:sp>
          <p:sp>
            <p:nvSpPr>
              <p:cNvPr id="39134" name="Rectangle 222"/>
              <p:cNvSpPr>
                <a:spLocks noChangeArrowheads="1"/>
              </p:cNvSpPr>
              <p:nvPr/>
            </p:nvSpPr>
            <p:spPr bwMode="auto">
              <a:xfrm>
                <a:off x="1572" y="3481"/>
                <a:ext cx="185" cy="10"/>
              </a:xfrm>
              <a:prstGeom prst="rect">
                <a:avLst/>
              </a:prstGeom>
              <a:solidFill>
                <a:srgbClr val="3013FA"/>
              </a:solidFill>
              <a:ln w="9525">
                <a:noFill/>
                <a:miter lim="800000"/>
                <a:headEnd/>
                <a:tailEnd/>
              </a:ln>
            </p:spPr>
            <p:txBody>
              <a:bodyPr/>
              <a:lstStyle/>
              <a:p>
                <a:endParaRPr lang="en-US"/>
              </a:p>
            </p:txBody>
          </p:sp>
          <p:sp>
            <p:nvSpPr>
              <p:cNvPr id="39135" name="Rectangle 223"/>
              <p:cNvSpPr>
                <a:spLocks noChangeArrowheads="1"/>
              </p:cNvSpPr>
              <p:nvPr/>
            </p:nvSpPr>
            <p:spPr bwMode="auto">
              <a:xfrm>
                <a:off x="1572" y="3491"/>
                <a:ext cx="185" cy="10"/>
              </a:xfrm>
              <a:prstGeom prst="rect">
                <a:avLst/>
              </a:prstGeom>
              <a:solidFill>
                <a:srgbClr val="2E12FA"/>
              </a:solidFill>
              <a:ln w="9525">
                <a:noFill/>
                <a:miter lim="800000"/>
                <a:headEnd/>
                <a:tailEnd/>
              </a:ln>
            </p:spPr>
            <p:txBody>
              <a:bodyPr/>
              <a:lstStyle/>
              <a:p>
                <a:endParaRPr lang="en-US"/>
              </a:p>
            </p:txBody>
          </p:sp>
          <p:sp>
            <p:nvSpPr>
              <p:cNvPr id="39136" name="Rectangle 224"/>
              <p:cNvSpPr>
                <a:spLocks noChangeArrowheads="1"/>
              </p:cNvSpPr>
              <p:nvPr/>
            </p:nvSpPr>
            <p:spPr bwMode="auto">
              <a:xfrm>
                <a:off x="1572" y="3501"/>
                <a:ext cx="185" cy="10"/>
              </a:xfrm>
              <a:prstGeom prst="rect">
                <a:avLst/>
              </a:prstGeom>
              <a:solidFill>
                <a:srgbClr val="2B11FB"/>
              </a:solidFill>
              <a:ln w="9525">
                <a:noFill/>
                <a:miter lim="800000"/>
                <a:headEnd/>
                <a:tailEnd/>
              </a:ln>
            </p:spPr>
            <p:txBody>
              <a:bodyPr/>
              <a:lstStyle/>
              <a:p>
                <a:endParaRPr lang="en-US"/>
              </a:p>
            </p:txBody>
          </p:sp>
          <p:sp>
            <p:nvSpPr>
              <p:cNvPr id="39137" name="Rectangle 225"/>
              <p:cNvSpPr>
                <a:spLocks noChangeArrowheads="1"/>
              </p:cNvSpPr>
              <p:nvPr/>
            </p:nvSpPr>
            <p:spPr bwMode="auto">
              <a:xfrm>
                <a:off x="1572" y="3511"/>
                <a:ext cx="185" cy="10"/>
              </a:xfrm>
              <a:prstGeom prst="rect">
                <a:avLst/>
              </a:prstGeom>
              <a:solidFill>
                <a:srgbClr val="2810FB"/>
              </a:solidFill>
              <a:ln w="9525">
                <a:noFill/>
                <a:miter lim="800000"/>
                <a:headEnd/>
                <a:tailEnd/>
              </a:ln>
            </p:spPr>
            <p:txBody>
              <a:bodyPr/>
              <a:lstStyle/>
              <a:p>
                <a:endParaRPr lang="en-US"/>
              </a:p>
            </p:txBody>
          </p:sp>
          <p:sp>
            <p:nvSpPr>
              <p:cNvPr id="39138" name="Rectangle 226"/>
              <p:cNvSpPr>
                <a:spLocks noChangeArrowheads="1"/>
              </p:cNvSpPr>
              <p:nvPr/>
            </p:nvSpPr>
            <p:spPr bwMode="auto">
              <a:xfrm>
                <a:off x="1572" y="3521"/>
                <a:ext cx="185" cy="10"/>
              </a:xfrm>
              <a:prstGeom prst="rect">
                <a:avLst/>
              </a:prstGeom>
              <a:solidFill>
                <a:srgbClr val="250EFC"/>
              </a:solidFill>
              <a:ln w="9525">
                <a:noFill/>
                <a:miter lim="800000"/>
                <a:headEnd/>
                <a:tailEnd/>
              </a:ln>
            </p:spPr>
            <p:txBody>
              <a:bodyPr/>
              <a:lstStyle/>
              <a:p>
                <a:endParaRPr lang="en-US"/>
              </a:p>
            </p:txBody>
          </p:sp>
          <p:sp>
            <p:nvSpPr>
              <p:cNvPr id="39139" name="Rectangle 227"/>
              <p:cNvSpPr>
                <a:spLocks noChangeArrowheads="1"/>
              </p:cNvSpPr>
              <p:nvPr/>
            </p:nvSpPr>
            <p:spPr bwMode="auto">
              <a:xfrm>
                <a:off x="1572" y="3531"/>
                <a:ext cx="185" cy="10"/>
              </a:xfrm>
              <a:prstGeom prst="rect">
                <a:avLst/>
              </a:prstGeom>
              <a:solidFill>
                <a:srgbClr val="220DFC"/>
              </a:solidFill>
              <a:ln w="9525">
                <a:noFill/>
                <a:miter lim="800000"/>
                <a:headEnd/>
                <a:tailEnd/>
              </a:ln>
            </p:spPr>
            <p:txBody>
              <a:bodyPr/>
              <a:lstStyle/>
              <a:p>
                <a:endParaRPr lang="en-US"/>
              </a:p>
            </p:txBody>
          </p:sp>
          <p:sp>
            <p:nvSpPr>
              <p:cNvPr id="39140" name="Rectangle 228"/>
              <p:cNvSpPr>
                <a:spLocks noChangeArrowheads="1"/>
              </p:cNvSpPr>
              <p:nvPr/>
            </p:nvSpPr>
            <p:spPr bwMode="auto">
              <a:xfrm>
                <a:off x="1572" y="3541"/>
                <a:ext cx="185" cy="10"/>
              </a:xfrm>
              <a:prstGeom prst="rect">
                <a:avLst/>
              </a:prstGeom>
              <a:solidFill>
                <a:srgbClr val="1F0CFD"/>
              </a:solidFill>
              <a:ln w="9525">
                <a:noFill/>
                <a:miter lim="800000"/>
                <a:headEnd/>
                <a:tailEnd/>
              </a:ln>
            </p:spPr>
            <p:txBody>
              <a:bodyPr/>
              <a:lstStyle/>
              <a:p>
                <a:endParaRPr lang="en-US"/>
              </a:p>
            </p:txBody>
          </p:sp>
          <p:sp>
            <p:nvSpPr>
              <p:cNvPr id="39141" name="Rectangle 229"/>
              <p:cNvSpPr>
                <a:spLocks noChangeArrowheads="1"/>
              </p:cNvSpPr>
              <p:nvPr/>
            </p:nvSpPr>
            <p:spPr bwMode="auto">
              <a:xfrm>
                <a:off x="1572" y="3551"/>
                <a:ext cx="185" cy="10"/>
              </a:xfrm>
              <a:prstGeom prst="rect">
                <a:avLst/>
              </a:prstGeom>
              <a:solidFill>
                <a:srgbClr val="1C0BFD"/>
              </a:solidFill>
              <a:ln w="9525">
                <a:noFill/>
                <a:miter lim="800000"/>
                <a:headEnd/>
                <a:tailEnd/>
              </a:ln>
            </p:spPr>
            <p:txBody>
              <a:bodyPr/>
              <a:lstStyle/>
              <a:p>
                <a:endParaRPr lang="en-US"/>
              </a:p>
            </p:txBody>
          </p:sp>
          <p:sp>
            <p:nvSpPr>
              <p:cNvPr id="39142" name="Rectangle 230"/>
              <p:cNvSpPr>
                <a:spLocks noChangeArrowheads="1"/>
              </p:cNvSpPr>
              <p:nvPr/>
            </p:nvSpPr>
            <p:spPr bwMode="auto">
              <a:xfrm>
                <a:off x="1572" y="3561"/>
                <a:ext cx="185" cy="10"/>
              </a:xfrm>
              <a:prstGeom prst="rect">
                <a:avLst/>
              </a:prstGeom>
              <a:solidFill>
                <a:srgbClr val="190AFD"/>
              </a:solidFill>
              <a:ln w="9525">
                <a:noFill/>
                <a:miter lim="800000"/>
                <a:headEnd/>
                <a:tailEnd/>
              </a:ln>
            </p:spPr>
            <p:txBody>
              <a:bodyPr/>
              <a:lstStyle/>
              <a:p>
                <a:endParaRPr lang="en-US"/>
              </a:p>
            </p:txBody>
          </p:sp>
          <p:sp>
            <p:nvSpPr>
              <p:cNvPr id="39143" name="Rectangle 231"/>
              <p:cNvSpPr>
                <a:spLocks noChangeArrowheads="1"/>
              </p:cNvSpPr>
              <p:nvPr/>
            </p:nvSpPr>
            <p:spPr bwMode="auto">
              <a:xfrm>
                <a:off x="1572" y="3571"/>
                <a:ext cx="185" cy="5"/>
              </a:xfrm>
              <a:prstGeom prst="rect">
                <a:avLst/>
              </a:prstGeom>
              <a:solidFill>
                <a:srgbClr val="1609FD"/>
              </a:solidFill>
              <a:ln w="9525">
                <a:noFill/>
                <a:miter lim="800000"/>
                <a:headEnd/>
                <a:tailEnd/>
              </a:ln>
            </p:spPr>
            <p:txBody>
              <a:bodyPr/>
              <a:lstStyle/>
              <a:p>
                <a:endParaRPr lang="en-US"/>
              </a:p>
            </p:txBody>
          </p:sp>
          <p:sp>
            <p:nvSpPr>
              <p:cNvPr id="39144" name="Rectangle 232"/>
              <p:cNvSpPr>
                <a:spLocks noChangeArrowheads="1"/>
              </p:cNvSpPr>
              <p:nvPr/>
            </p:nvSpPr>
            <p:spPr bwMode="auto">
              <a:xfrm>
                <a:off x="1572" y="3576"/>
                <a:ext cx="185" cy="10"/>
              </a:xfrm>
              <a:prstGeom prst="rect">
                <a:avLst/>
              </a:prstGeom>
              <a:solidFill>
                <a:srgbClr val="1508FE"/>
              </a:solidFill>
              <a:ln w="9525">
                <a:noFill/>
                <a:miter lim="800000"/>
                <a:headEnd/>
                <a:tailEnd/>
              </a:ln>
            </p:spPr>
            <p:txBody>
              <a:bodyPr/>
              <a:lstStyle/>
              <a:p>
                <a:endParaRPr lang="en-US"/>
              </a:p>
            </p:txBody>
          </p:sp>
          <p:sp>
            <p:nvSpPr>
              <p:cNvPr id="39145" name="Rectangle 233"/>
              <p:cNvSpPr>
                <a:spLocks noChangeArrowheads="1"/>
              </p:cNvSpPr>
              <p:nvPr/>
            </p:nvSpPr>
            <p:spPr bwMode="auto">
              <a:xfrm>
                <a:off x="1572" y="3586"/>
                <a:ext cx="185" cy="10"/>
              </a:xfrm>
              <a:prstGeom prst="rect">
                <a:avLst/>
              </a:prstGeom>
              <a:solidFill>
                <a:srgbClr val="1107FE"/>
              </a:solidFill>
              <a:ln w="9525">
                <a:noFill/>
                <a:miter lim="800000"/>
                <a:headEnd/>
                <a:tailEnd/>
              </a:ln>
            </p:spPr>
            <p:txBody>
              <a:bodyPr/>
              <a:lstStyle/>
              <a:p>
                <a:endParaRPr lang="en-US"/>
              </a:p>
            </p:txBody>
          </p:sp>
          <p:sp>
            <p:nvSpPr>
              <p:cNvPr id="39146" name="Rectangle 234"/>
              <p:cNvSpPr>
                <a:spLocks noChangeArrowheads="1"/>
              </p:cNvSpPr>
              <p:nvPr/>
            </p:nvSpPr>
            <p:spPr bwMode="auto">
              <a:xfrm>
                <a:off x="1572" y="3596"/>
                <a:ext cx="185" cy="10"/>
              </a:xfrm>
              <a:prstGeom prst="rect">
                <a:avLst/>
              </a:prstGeom>
              <a:solidFill>
                <a:srgbClr val="0D05FE"/>
              </a:solidFill>
              <a:ln w="9525">
                <a:noFill/>
                <a:miter lim="800000"/>
                <a:headEnd/>
                <a:tailEnd/>
              </a:ln>
            </p:spPr>
            <p:txBody>
              <a:bodyPr/>
              <a:lstStyle/>
              <a:p>
                <a:endParaRPr lang="en-US"/>
              </a:p>
            </p:txBody>
          </p:sp>
          <p:sp>
            <p:nvSpPr>
              <p:cNvPr id="39147" name="Rectangle 235"/>
              <p:cNvSpPr>
                <a:spLocks noChangeArrowheads="1"/>
              </p:cNvSpPr>
              <p:nvPr/>
            </p:nvSpPr>
            <p:spPr bwMode="auto">
              <a:xfrm>
                <a:off x="1572" y="3606"/>
                <a:ext cx="185" cy="10"/>
              </a:xfrm>
              <a:prstGeom prst="rect">
                <a:avLst/>
              </a:prstGeom>
              <a:solidFill>
                <a:srgbClr val="0703FE"/>
              </a:solidFill>
              <a:ln w="9525">
                <a:noFill/>
                <a:miter lim="800000"/>
                <a:headEnd/>
                <a:tailEnd/>
              </a:ln>
            </p:spPr>
            <p:txBody>
              <a:bodyPr/>
              <a:lstStyle/>
              <a:p>
                <a:endParaRPr lang="en-US"/>
              </a:p>
            </p:txBody>
          </p:sp>
        </p:grpSp>
        <p:sp>
          <p:nvSpPr>
            <p:cNvPr id="39149" name="Rectangle 237"/>
            <p:cNvSpPr>
              <a:spLocks noChangeArrowheads="1"/>
            </p:cNvSpPr>
            <p:nvPr/>
          </p:nvSpPr>
          <p:spPr bwMode="auto">
            <a:xfrm>
              <a:off x="1572" y="2402"/>
              <a:ext cx="185" cy="1214"/>
            </a:xfrm>
            <a:prstGeom prst="rect">
              <a:avLst/>
            </a:prstGeom>
            <a:noFill/>
            <a:ln w="7938">
              <a:solidFill>
                <a:srgbClr val="000000"/>
              </a:solidFill>
              <a:miter lim="800000"/>
              <a:headEnd/>
              <a:tailEnd/>
            </a:ln>
          </p:spPr>
          <p:txBody>
            <a:bodyPr/>
            <a:lstStyle/>
            <a:p>
              <a:endParaRPr lang="en-US"/>
            </a:p>
          </p:txBody>
        </p:sp>
        <p:grpSp>
          <p:nvGrpSpPr>
            <p:cNvPr id="39214" name="Group 302"/>
            <p:cNvGrpSpPr>
              <a:grpSpLocks/>
            </p:cNvGrpSpPr>
            <p:nvPr/>
          </p:nvGrpSpPr>
          <p:grpSpPr bwMode="auto">
            <a:xfrm>
              <a:off x="2032" y="3091"/>
              <a:ext cx="184" cy="525"/>
              <a:chOff x="2032" y="3091"/>
              <a:chExt cx="184" cy="525"/>
            </a:xfrm>
          </p:grpSpPr>
          <p:sp>
            <p:nvSpPr>
              <p:cNvPr id="39150" name="Rectangle 238"/>
              <p:cNvSpPr>
                <a:spLocks noChangeArrowheads="1"/>
              </p:cNvSpPr>
              <p:nvPr/>
            </p:nvSpPr>
            <p:spPr bwMode="auto">
              <a:xfrm>
                <a:off x="2032" y="3091"/>
                <a:ext cx="184" cy="10"/>
              </a:xfrm>
              <a:prstGeom prst="rect">
                <a:avLst/>
              </a:prstGeom>
              <a:solidFill>
                <a:srgbClr val="FE650A"/>
              </a:solidFill>
              <a:ln w="9525">
                <a:noFill/>
                <a:miter lim="800000"/>
                <a:headEnd/>
                <a:tailEnd/>
              </a:ln>
            </p:spPr>
            <p:txBody>
              <a:bodyPr/>
              <a:lstStyle/>
              <a:p>
                <a:endParaRPr lang="en-US"/>
              </a:p>
            </p:txBody>
          </p:sp>
          <p:sp>
            <p:nvSpPr>
              <p:cNvPr id="39151" name="Rectangle 239"/>
              <p:cNvSpPr>
                <a:spLocks noChangeArrowheads="1"/>
              </p:cNvSpPr>
              <p:nvPr/>
            </p:nvSpPr>
            <p:spPr bwMode="auto">
              <a:xfrm>
                <a:off x="2032" y="3101"/>
                <a:ext cx="184" cy="5"/>
              </a:xfrm>
              <a:prstGeom prst="rect">
                <a:avLst/>
              </a:prstGeom>
              <a:solidFill>
                <a:srgbClr val="FE6513"/>
              </a:solidFill>
              <a:ln w="9525">
                <a:noFill/>
                <a:miter lim="800000"/>
                <a:headEnd/>
                <a:tailEnd/>
              </a:ln>
            </p:spPr>
            <p:txBody>
              <a:bodyPr/>
              <a:lstStyle/>
              <a:p>
                <a:endParaRPr lang="en-US"/>
              </a:p>
            </p:txBody>
          </p:sp>
          <p:sp>
            <p:nvSpPr>
              <p:cNvPr id="39152" name="Rectangle 240"/>
              <p:cNvSpPr>
                <a:spLocks noChangeArrowheads="1"/>
              </p:cNvSpPr>
              <p:nvPr/>
            </p:nvSpPr>
            <p:spPr bwMode="auto">
              <a:xfrm>
                <a:off x="2032" y="3106"/>
                <a:ext cx="184" cy="10"/>
              </a:xfrm>
              <a:prstGeom prst="rect">
                <a:avLst/>
              </a:prstGeom>
              <a:solidFill>
                <a:srgbClr val="FD6518"/>
              </a:solidFill>
              <a:ln w="9525">
                <a:noFill/>
                <a:miter lim="800000"/>
                <a:headEnd/>
                <a:tailEnd/>
              </a:ln>
            </p:spPr>
            <p:txBody>
              <a:bodyPr/>
              <a:lstStyle/>
              <a:p>
                <a:endParaRPr lang="en-US"/>
              </a:p>
            </p:txBody>
          </p:sp>
          <p:sp>
            <p:nvSpPr>
              <p:cNvPr id="39153" name="Rectangle 241"/>
              <p:cNvSpPr>
                <a:spLocks noChangeArrowheads="1"/>
              </p:cNvSpPr>
              <p:nvPr/>
            </p:nvSpPr>
            <p:spPr bwMode="auto">
              <a:xfrm>
                <a:off x="2032" y="3116"/>
                <a:ext cx="184" cy="10"/>
              </a:xfrm>
              <a:prstGeom prst="rect">
                <a:avLst/>
              </a:prstGeom>
              <a:solidFill>
                <a:srgbClr val="FD651F"/>
              </a:solidFill>
              <a:ln w="9525">
                <a:noFill/>
                <a:miter lim="800000"/>
                <a:headEnd/>
                <a:tailEnd/>
              </a:ln>
            </p:spPr>
            <p:txBody>
              <a:bodyPr/>
              <a:lstStyle/>
              <a:p>
                <a:endParaRPr lang="en-US"/>
              </a:p>
            </p:txBody>
          </p:sp>
          <p:sp>
            <p:nvSpPr>
              <p:cNvPr id="39154" name="Rectangle 242"/>
              <p:cNvSpPr>
                <a:spLocks noChangeArrowheads="1"/>
              </p:cNvSpPr>
              <p:nvPr/>
            </p:nvSpPr>
            <p:spPr bwMode="auto">
              <a:xfrm>
                <a:off x="2032" y="3126"/>
                <a:ext cx="184" cy="5"/>
              </a:xfrm>
              <a:prstGeom prst="rect">
                <a:avLst/>
              </a:prstGeom>
              <a:solidFill>
                <a:srgbClr val="FC6425"/>
              </a:solidFill>
              <a:ln w="9525">
                <a:noFill/>
                <a:miter lim="800000"/>
                <a:headEnd/>
                <a:tailEnd/>
              </a:ln>
            </p:spPr>
            <p:txBody>
              <a:bodyPr/>
              <a:lstStyle/>
              <a:p>
                <a:endParaRPr lang="en-US"/>
              </a:p>
            </p:txBody>
          </p:sp>
          <p:sp>
            <p:nvSpPr>
              <p:cNvPr id="39155" name="Rectangle 243"/>
              <p:cNvSpPr>
                <a:spLocks noChangeArrowheads="1"/>
              </p:cNvSpPr>
              <p:nvPr/>
            </p:nvSpPr>
            <p:spPr bwMode="auto">
              <a:xfrm>
                <a:off x="2032" y="3131"/>
                <a:ext cx="184" cy="10"/>
              </a:xfrm>
              <a:prstGeom prst="rect">
                <a:avLst/>
              </a:prstGeom>
              <a:solidFill>
                <a:srgbClr val="FB6428"/>
              </a:solidFill>
              <a:ln w="9525">
                <a:noFill/>
                <a:miter lim="800000"/>
                <a:headEnd/>
                <a:tailEnd/>
              </a:ln>
            </p:spPr>
            <p:txBody>
              <a:bodyPr/>
              <a:lstStyle/>
              <a:p>
                <a:endParaRPr lang="en-US"/>
              </a:p>
            </p:txBody>
          </p:sp>
          <p:sp>
            <p:nvSpPr>
              <p:cNvPr id="39156" name="Rectangle 244"/>
              <p:cNvSpPr>
                <a:spLocks noChangeArrowheads="1"/>
              </p:cNvSpPr>
              <p:nvPr/>
            </p:nvSpPr>
            <p:spPr bwMode="auto">
              <a:xfrm>
                <a:off x="2032" y="3141"/>
                <a:ext cx="184" cy="5"/>
              </a:xfrm>
              <a:prstGeom prst="rect">
                <a:avLst/>
              </a:prstGeom>
              <a:solidFill>
                <a:srgbClr val="FA642E"/>
              </a:solidFill>
              <a:ln w="9525">
                <a:noFill/>
                <a:miter lim="800000"/>
                <a:headEnd/>
                <a:tailEnd/>
              </a:ln>
            </p:spPr>
            <p:txBody>
              <a:bodyPr/>
              <a:lstStyle/>
              <a:p>
                <a:endParaRPr lang="en-US"/>
              </a:p>
            </p:txBody>
          </p:sp>
          <p:sp>
            <p:nvSpPr>
              <p:cNvPr id="39157" name="Rectangle 245"/>
              <p:cNvSpPr>
                <a:spLocks noChangeArrowheads="1"/>
              </p:cNvSpPr>
              <p:nvPr/>
            </p:nvSpPr>
            <p:spPr bwMode="auto">
              <a:xfrm>
                <a:off x="2032" y="3146"/>
                <a:ext cx="184" cy="10"/>
              </a:xfrm>
              <a:prstGeom prst="rect">
                <a:avLst/>
              </a:prstGeom>
              <a:solidFill>
                <a:srgbClr val="F96333"/>
              </a:solidFill>
              <a:ln w="9525">
                <a:noFill/>
                <a:miter lim="800000"/>
                <a:headEnd/>
                <a:tailEnd/>
              </a:ln>
            </p:spPr>
            <p:txBody>
              <a:bodyPr/>
              <a:lstStyle/>
              <a:p>
                <a:endParaRPr lang="en-US"/>
              </a:p>
            </p:txBody>
          </p:sp>
          <p:sp>
            <p:nvSpPr>
              <p:cNvPr id="39158" name="Rectangle 246"/>
              <p:cNvSpPr>
                <a:spLocks noChangeArrowheads="1"/>
              </p:cNvSpPr>
              <p:nvPr/>
            </p:nvSpPr>
            <p:spPr bwMode="auto">
              <a:xfrm>
                <a:off x="2032" y="3156"/>
                <a:ext cx="184" cy="10"/>
              </a:xfrm>
              <a:prstGeom prst="rect">
                <a:avLst/>
              </a:prstGeom>
              <a:solidFill>
                <a:srgbClr val="F86339"/>
              </a:solidFill>
              <a:ln w="9525">
                <a:noFill/>
                <a:miter lim="800000"/>
                <a:headEnd/>
                <a:tailEnd/>
              </a:ln>
            </p:spPr>
            <p:txBody>
              <a:bodyPr/>
              <a:lstStyle/>
              <a:p>
                <a:endParaRPr lang="en-US"/>
              </a:p>
            </p:txBody>
          </p:sp>
          <p:sp>
            <p:nvSpPr>
              <p:cNvPr id="39159" name="Rectangle 247"/>
              <p:cNvSpPr>
                <a:spLocks noChangeArrowheads="1"/>
              </p:cNvSpPr>
              <p:nvPr/>
            </p:nvSpPr>
            <p:spPr bwMode="auto">
              <a:xfrm>
                <a:off x="2032" y="3166"/>
                <a:ext cx="184" cy="5"/>
              </a:xfrm>
              <a:prstGeom prst="rect">
                <a:avLst/>
              </a:prstGeom>
              <a:solidFill>
                <a:srgbClr val="F7633D"/>
              </a:solidFill>
              <a:ln w="9525">
                <a:noFill/>
                <a:miter lim="800000"/>
                <a:headEnd/>
                <a:tailEnd/>
              </a:ln>
            </p:spPr>
            <p:txBody>
              <a:bodyPr/>
              <a:lstStyle/>
              <a:p>
                <a:endParaRPr lang="en-US"/>
              </a:p>
            </p:txBody>
          </p:sp>
          <p:sp>
            <p:nvSpPr>
              <p:cNvPr id="39160" name="Rectangle 248"/>
              <p:cNvSpPr>
                <a:spLocks noChangeArrowheads="1"/>
              </p:cNvSpPr>
              <p:nvPr/>
            </p:nvSpPr>
            <p:spPr bwMode="auto">
              <a:xfrm>
                <a:off x="2032" y="3171"/>
                <a:ext cx="184" cy="10"/>
              </a:xfrm>
              <a:prstGeom prst="rect">
                <a:avLst/>
              </a:prstGeom>
              <a:solidFill>
                <a:srgbClr val="F66242"/>
              </a:solidFill>
              <a:ln w="9525">
                <a:noFill/>
                <a:miter lim="800000"/>
                <a:headEnd/>
                <a:tailEnd/>
              </a:ln>
            </p:spPr>
            <p:txBody>
              <a:bodyPr/>
              <a:lstStyle/>
              <a:p>
                <a:endParaRPr lang="en-US"/>
              </a:p>
            </p:txBody>
          </p:sp>
          <p:sp>
            <p:nvSpPr>
              <p:cNvPr id="39161" name="Rectangle 249"/>
              <p:cNvSpPr>
                <a:spLocks noChangeArrowheads="1"/>
              </p:cNvSpPr>
              <p:nvPr/>
            </p:nvSpPr>
            <p:spPr bwMode="auto">
              <a:xfrm>
                <a:off x="2032" y="3181"/>
                <a:ext cx="184" cy="10"/>
              </a:xfrm>
              <a:prstGeom prst="rect">
                <a:avLst/>
              </a:prstGeom>
              <a:solidFill>
                <a:srgbClr val="F46148"/>
              </a:solidFill>
              <a:ln w="9525">
                <a:noFill/>
                <a:miter lim="800000"/>
                <a:headEnd/>
                <a:tailEnd/>
              </a:ln>
            </p:spPr>
            <p:txBody>
              <a:bodyPr/>
              <a:lstStyle/>
              <a:p>
                <a:endParaRPr lang="en-US"/>
              </a:p>
            </p:txBody>
          </p:sp>
          <p:sp>
            <p:nvSpPr>
              <p:cNvPr id="39162" name="Rectangle 250"/>
              <p:cNvSpPr>
                <a:spLocks noChangeArrowheads="1"/>
              </p:cNvSpPr>
              <p:nvPr/>
            </p:nvSpPr>
            <p:spPr bwMode="auto">
              <a:xfrm>
                <a:off x="2032" y="3191"/>
                <a:ext cx="184" cy="5"/>
              </a:xfrm>
              <a:prstGeom prst="rect">
                <a:avLst/>
              </a:prstGeom>
              <a:solidFill>
                <a:srgbClr val="F3614C"/>
              </a:solidFill>
              <a:ln w="9525">
                <a:noFill/>
                <a:miter lim="800000"/>
                <a:headEnd/>
                <a:tailEnd/>
              </a:ln>
            </p:spPr>
            <p:txBody>
              <a:bodyPr/>
              <a:lstStyle/>
              <a:p>
                <a:endParaRPr lang="en-US"/>
              </a:p>
            </p:txBody>
          </p:sp>
          <p:sp>
            <p:nvSpPr>
              <p:cNvPr id="39163" name="Rectangle 251"/>
              <p:cNvSpPr>
                <a:spLocks noChangeArrowheads="1"/>
              </p:cNvSpPr>
              <p:nvPr/>
            </p:nvSpPr>
            <p:spPr bwMode="auto">
              <a:xfrm>
                <a:off x="2032" y="3196"/>
                <a:ext cx="184" cy="10"/>
              </a:xfrm>
              <a:prstGeom prst="rect">
                <a:avLst/>
              </a:prstGeom>
              <a:solidFill>
                <a:srgbClr val="F16051"/>
              </a:solidFill>
              <a:ln w="9525">
                <a:noFill/>
                <a:miter lim="800000"/>
                <a:headEnd/>
                <a:tailEnd/>
              </a:ln>
            </p:spPr>
            <p:txBody>
              <a:bodyPr/>
              <a:lstStyle/>
              <a:p>
                <a:endParaRPr lang="en-US"/>
              </a:p>
            </p:txBody>
          </p:sp>
          <p:sp>
            <p:nvSpPr>
              <p:cNvPr id="39164" name="Rectangle 252"/>
              <p:cNvSpPr>
                <a:spLocks noChangeArrowheads="1"/>
              </p:cNvSpPr>
              <p:nvPr/>
            </p:nvSpPr>
            <p:spPr bwMode="auto">
              <a:xfrm>
                <a:off x="2032" y="3206"/>
                <a:ext cx="184" cy="10"/>
              </a:xfrm>
              <a:prstGeom prst="rect">
                <a:avLst/>
              </a:prstGeom>
              <a:solidFill>
                <a:srgbClr val="EF5F58"/>
              </a:solidFill>
              <a:ln w="9525">
                <a:noFill/>
                <a:miter lim="800000"/>
                <a:headEnd/>
                <a:tailEnd/>
              </a:ln>
            </p:spPr>
            <p:txBody>
              <a:bodyPr/>
              <a:lstStyle/>
              <a:p>
                <a:endParaRPr lang="en-US"/>
              </a:p>
            </p:txBody>
          </p:sp>
          <p:sp>
            <p:nvSpPr>
              <p:cNvPr id="39165" name="Rectangle 253"/>
              <p:cNvSpPr>
                <a:spLocks noChangeArrowheads="1"/>
              </p:cNvSpPr>
              <p:nvPr/>
            </p:nvSpPr>
            <p:spPr bwMode="auto">
              <a:xfrm>
                <a:off x="2032" y="3216"/>
                <a:ext cx="184" cy="5"/>
              </a:xfrm>
              <a:prstGeom prst="rect">
                <a:avLst/>
              </a:prstGeom>
              <a:solidFill>
                <a:srgbClr val="ED5E5D"/>
              </a:solidFill>
              <a:ln w="9525">
                <a:noFill/>
                <a:miter lim="800000"/>
                <a:headEnd/>
                <a:tailEnd/>
              </a:ln>
            </p:spPr>
            <p:txBody>
              <a:bodyPr/>
              <a:lstStyle/>
              <a:p>
                <a:endParaRPr lang="en-US"/>
              </a:p>
            </p:txBody>
          </p:sp>
          <p:sp>
            <p:nvSpPr>
              <p:cNvPr id="39166" name="Rectangle 254"/>
              <p:cNvSpPr>
                <a:spLocks noChangeArrowheads="1"/>
              </p:cNvSpPr>
              <p:nvPr/>
            </p:nvSpPr>
            <p:spPr bwMode="auto">
              <a:xfrm>
                <a:off x="2032" y="3221"/>
                <a:ext cx="184" cy="10"/>
              </a:xfrm>
              <a:prstGeom prst="rect">
                <a:avLst/>
              </a:prstGeom>
              <a:solidFill>
                <a:srgbClr val="EB5E61"/>
              </a:solidFill>
              <a:ln w="9525">
                <a:noFill/>
                <a:miter lim="800000"/>
                <a:headEnd/>
                <a:tailEnd/>
              </a:ln>
            </p:spPr>
            <p:txBody>
              <a:bodyPr/>
              <a:lstStyle/>
              <a:p>
                <a:endParaRPr lang="en-US"/>
              </a:p>
            </p:txBody>
          </p:sp>
          <p:sp>
            <p:nvSpPr>
              <p:cNvPr id="39167" name="Rectangle 255"/>
              <p:cNvSpPr>
                <a:spLocks noChangeArrowheads="1"/>
              </p:cNvSpPr>
              <p:nvPr/>
            </p:nvSpPr>
            <p:spPr bwMode="auto">
              <a:xfrm>
                <a:off x="2032" y="3231"/>
                <a:ext cx="184" cy="10"/>
              </a:xfrm>
              <a:prstGeom prst="rect">
                <a:avLst/>
              </a:prstGeom>
              <a:solidFill>
                <a:srgbClr val="E85D68"/>
              </a:solidFill>
              <a:ln w="9525">
                <a:noFill/>
                <a:miter lim="800000"/>
                <a:headEnd/>
                <a:tailEnd/>
              </a:ln>
            </p:spPr>
            <p:txBody>
              <a:bodyPr/>
              <a:lstStyle/>
              <a:p>
                <a:endParaRPr lang="en-US"/>
              </a:p>
            </p:txBody>
          </p:sp>
          <p:sp>
            <p:nvSpPr>
              <p:cNvPr id="39168" name="Rectangle 256"/>
              <p:cNvSpPr>
                <a:spLocks noChangeArrowheads="1"/>
              </p:cNvSpPr>
              <p:nvPr/>
            </p:nvSpPr>
            <p:spPr bwMode="auto">
              <a:xfrm>
                <a:off x="2032" y="3241"/>
                <a:ext cx="184" cy="5"/>
              </a:xfrm>
              <a:prstGeom prst="rect">
                <a:avLst/>
              </a:prstGeom>
              <a:solidFill>
                <a:srgbClr val="E65C6E"/>
              </a:solidFill>
              <a:ln w="9525">
                <a:noFill/>
                <a:miter lim="800000"/>
                <a:headEnd/>
                <a:tailEnd/>
              </a:ln>
            </p:spPr>
            <p:txBody>
              <a:bodyPr/>
              <a:lstStyle/>
              <a:p>
                <a:endParaRPr lang="en-US"/>
              </a:p>
            </p:txBody>
          </p:sp>
          <p:sp>
            <p:nvSpPr>
              <p:cNvPr id="39169" name="Rectangle 257"/>
              <p:cNvSpPr>
                <a:spLocks noChangeArrowheads="1"/>
              </p:cNvSpPr>
              <p:nvPr/>
            </p:nvSpPr>
            <p:spPr bwMode="auto">
              <a:xfrm>
                <a:off x="2032" y="3246"/>
                <a:ext cx="184" cy="10"/>
              </a:xfrm>
              <a:prstGeom prst="rect">
                <a:avLst/>
              </a:prstGeom>
              <a:solidFill>
                <a:srgbClr val="E35A73"/>
              </a:solidFill>
              <a:ln w="9525">
                <a:noFill/>
                <a:miter lim="800000"/>
                <a:headEnd/>
                <a:tailEnd/>
              </a:ln>
            </p:spPr>
            <p:txBody>
              <a:bodyPr/>
              <a:lstStyle/>
              <a:p>
                <a:endParaRPr lang="en-US"/>
              </a:p>
            </p:txBody>
          </p:sp>
          <p:sp>
            <p:nvSpPr>
              <p:cNvPr id="39170" name="Rectangle 258"/>
              <p:cNvSpPr>
                <a:spLocks noChangeArrowheads="1"/>
              </p:cNvSpPr>
              <p:nvPr/>
            </p:nvSpPr>
            <p:spPr bwMode="auto">
              <a:xfrm>
                <a:off x="2032" y="3256"/>
                <a:ext cx="184" cy="5"/>
              </a:xfrm>
              <a:prstGeom prst="rect">
                <a:avLst/>
              </a:prstGeom>
              <a:solidFill>
                <a:srgbClr val="E15A77"/>
              </a:solidFill>
              <a:ln w="9525">
                <a:noFill/>
                <a:miter lim="800000"/>
                <a:headEnd/>
                <a:tailEnd/>
              </a:ln>
            </p:spPr>
            <p:txBody>
              <a:bodyPr/>
              <a:lstStyle/>
              <a:p>
                <a:endParaRPr lang="en-US"/>
              </a:p>
            </p:txBody>
          </p:sp>
          <p:sp>
            <p:nvSpPr>
              <p:cNvPr id="39171" name="Rectangle 259"/>
              <p:cNvSpPr>
                <a:spLocks noChangeArrowheads="1"/>
              </p:cNvSpPr>
              <p:nvPr/>
            </p:nvSpPr>
            <p:spPr bwMode="auto">
              <a:xfrm>
                <a:off x="2032" y="3261"/>
                <a:ext cx="184" cy="10"/>
              </a:xfrm>
              <a:prstGeom prst="rect">
                <a:avLst/>
              </a:prstGeom>
              <a:solidFill>
                <a:srgbClr val="DE587D"/>
              </a:solidFill>
              <a:ln w="9525">
                <a:noFill/>
                <a:miter lim="800000"/>
                <a:headEnd/>
                <a:tailEnd/>
              </a:ln>
            </p:spPr>
            <p:txBody>
              <a:bodyPr/>
              <a:lstStyle/>
              <a:p>
                <a:endParaRPr lang="en-US"/>
              </a:p>
            </p:txBody>
          </p:sp>
          <p:sp>
            <p:nvSpPr>
              <p:cNvPr id="39172" name="Rectangle 260"/>
              <p:cNvSpPr>
                <a:spLocks noChangeArrowheads="1"/>
              </p:cNvSpPr>
              <p:nvPr/>
            </p:nvSpPr>
            <p:spPr bwMode="auto">
              <a:xfrm>
                <a:off x="2032" y="3271"/>
                <a:ext cx="184" cy="10"/>
              </a:xfrm>
              <a:prstGeom prst="rect">
                <a:avLst/>
              </a:prstGeom>
              <a:solidFill>
                <a:srgbClr val="DA5783"/>
              </a:solidFill>
              <a:ln w="9525">
                <a:noFill/>
                <a:miter lim="800000"/>
                <a:headEnd/>
                <a:tailEnd/>
              </a:ln>
            </p:spPr>
            <p:txBody>
              <a:bodyPr/>
              <a:lstStyle/>
              <a:p>
                <a:endParaRPr lang="en-US"/>
              </a:p>
            </p:txBody>
          </p:sp>
          <p:sp>
            <p:nvSpPr>
              <p:cNvPr id="39173" name="Rectangle 261"/>
              <p:cNvSpPr>
                <a:spLocks noChangeArrowheads="1"/>
              </p:cNvSpPr>
              <p:nvPr/>
            </p:nvSpPr>
            <p:spPr bwMode="auto">
              <a:xfrm>
                <a:off x="2032" y="3281"/>
                <a:ext cx="184" cy="5"/>
              </a:xfrm>
              <a:prstGeom prst="rect">
                <a:avLst/>
              </a:prstGeom>
              <a:solidFill>
                <a:srgbClr val="D75687"/>
              </a:solidFill>
              <a:ln w="9525">
                <a:noFill/>
                <a:miter lim="800000"/>
                <a:headEnd/>
                <a:tailEnd/>
              </a:ln>
            </p:spPr>
            <p:txBody>
              <a:bodyPr/>
              <a:lstStyle/>
              <a:p>
                <a:endParaRPr lang="en-US"/>
              </a:p>
            </p:txBody>
          </p:sp>
          <p:sp>
            <p:nvSpPr>
              <p:cNvPr id="39174" name="Rectangle 262"/>
              <p:cNvSpPr>
                <a:spLocks noChangeArrowheads="1"/>
              </p:cNvSpPr>
              <p:nvPr/>
            </p:nvSpPr>
            <p:spPr bwMode="auto">
              <a:xfrm>
                <a:off x="2032" y="3286"/>
                <a:ext cx="184" cy="10"/>
              </a:xfrm>
              <a:prstGeom prst="rect">
                <a:avLst/>
              </a:prstGeom>
              <a:solidFill>
                <a:srgbClr val="D4548D"/>
              </a:solidFill>
              <a:ln w="9525">
                <a:noFill/>
                <a:miter lim="800000"/>
                <a:headEnd/>
                <a:tailEnd/>
              </a:ln>
            </p:spPr>
            <p:txBody>
              <a:bodyPr/>
              <a:lstStyle/>
              <a:p>
                <a:endParaRPr lang="en-US"/>
              </a:p>
            </p:txBody>
          </p:sp>
          <p:sp>
            <p:nvSpPr>
              <p:cNvPr id="39175" name="Rectangle 263"/>
              <p:cNvSpPr>
                <a:spLocks noChangeArrowheads="1"/>
              </p:cNvSpPr>
              <p:nvPr/>
            </p:nvSpPr>
            <p:spPr bwMode="auto">
              <a:xfrm>
                <a:off x="2032" y="3296"/>
                <a:ext cx="184" cy="10"/>
              </a:xfrm>
              <a:prstGeom prst="rect">
                <a:avLst/>
              </a:prstGeom>
              <a:solidFill>
                <a:srgbClr val="CF5394"/>
              </a:solidFill>
              <a:ln w="9525">
                <a:noFill/>
                <a:miter lim="800000"/>
                <a:headEnd/>
                <a:tailEnd/>
              </a:ln>
            </p:spPr>
            <p:txBody>
              <a:bodyPr/>
              <a:lstStyle/>
              <a:p>
                <a:endParaRPr lang="en-US"/>
              </a:p>
            </p:txBody>
          </p:sp>
          <p:sp>
            <p:nvSpPr>
              <p:cNvPr id="39176" name="Rectangle 264"/>
              <p:cNvSpPr>
                <a:spLocks noChangeArrowheads="1"/>
              </p:cNvSpPr>
              <p:nvPr/>
            </p:nvSpPr>
            <p:spPr bwMode="auto">
              <a:xfrm>
                <a:off x="2032" y="3306"/>
                <a:ext cx="184" cy="5"/>
              </a:xfrm>
              <a:prstGeom prst="rect">
                <a:avLst/>
              </a:prstGeom>
              <a:solidFill>
                <a:srgbClr val="CB5199"/>
              </a:solidFill>
              <a:ln w="9525">
                <a:noFill/>
                <a:miter lim="800000"/>
                <a:headEnd/>
                <a:tailEnd/>
              </a:ln>
            </p:spPr>
            <p:txBody>
              <a:bodyPr/>
              <a:lstStyle/>
              <a:p>
                <a:endParaRPr lang="en-US"/>
              </a:p>
            </p:txBody>
          </p:sp>
          <p:sp>
            <p:nvSpPr>
              <p:cNvPr id="39177" name="Rectangle 265"/>
              <p:cNvSpPr>
                <a:spLocks noChangeArrowheads="1"/>
              </p:cNvSpPr>
              <p:nvPr/>
            </p:nvSpPr>
            <p:spPr bwMode="auto">
              <a:xfrm>
                <a:off x="2032" y="3311"/>
                <a:ext cx="184" cy="10"/>
              </a:xfrm>
              <a:prstGeom prst="rect">
                <a:avLst/>
              </a:prstGeom>
              <a:solidFill>
                <a:srgbClr val="C8509D"/>
              </a:solidFill>
              <a:ln w="9525">
                <a:noFill/>
                <a:miter lim="800000"/>
                <a:headEnd/>
                <a:tailEnd/>
              </a:ln>
            </p:spPr>
            <p:txBody>
              <a:bodyPr/>
              <a:lstStyle/>
              <a:p>
                <a:endParaRPr lang="en-US"/>
              </a:p>
            </p:txBody>
          </p:sp>
          <p:sp>
            <p:nvSpPr>
              <p:cNvPr id="39178" name="Rectangle 266"/>
              <p:cNvSpPr>
                <a:spLocks noChangeArrowheads="1"/>
              </p:cNvSpPr>
              <p:nvPr/>
            </p:nvSpPr>
            <p:spPr bwMode="auto">
              <a:xfrm>
                <a:off x="2032" y="3321"/>
                <a:ext cx="184" cy="10"/>
              </a:xfrm>
              <a:prstGeom prst="rect">
                <a:avLst/>
              </a:prstGeom>
              <a:solidFill>
                <a:srgbClr val="C34EA3"/>
              </a:solidFill>
              <a:ln w="9525">
                <a:noFill/>
                <a:miter lim="800000"/>
                <a:headEnd/>
                <a:tailEnd/>
              </a:ln>
            </p:spPr>
            <p:txBody>
              <a:bodyPr/>
              <a:lstStyle/>
              <a:p>
                <a:endParaRPr lang="en-US"/>
              </a:p>
            </p:txBody>
          </p:sp>
          <p:sp>
            <p:nvSpPr>
              <p:cNvPr id="39179" name="Rectangle 267"/>
              <p:cNvSpPr>
                <a:spLocks noChangeArrowheads="1"/>
              </p:cNvSpPr>
              <p:nvPr/>
            </p:nvSpPr>
            <p:spPr bwMode="auto">
              <a:xfrm>
                <a:off x="2032" y="3331"/>
                <a:ext cx="184" cy="5"/>
              </a:xfrm>
              <a:prstGeom prst="rect">
                <a:avLst/>
              </a:prstGeom>
              <a:solidFill>
                <a:srgbClr val="BF4CA8"/>
              </a:solidFill>
              <a:ln w="9525">
                <a:noFill/>
                <a:miter lim="800000"/>
                <a:headEnd/>
                <a:tailEnd/>
              </a:ln>
            </p:spPr>
            <p:txBody>
              <a:bodyPr/>
              <a:lstStyle/>
              <a:p>
                <a:endParaRPr lang="en-US"/>
              </a:p>
            </p:txBody>
          </p:sp>
          <p:sp>
            <p:nvSpPr>
              <p:cNvPr id="39180" name="Rectangle 268"/>
              <p:cNvSpPr>
                <a:spLocks noChangeArrowheads="1"/>
              </p:cNvSpPr>
              <p:nvPr/>
            </p:nvSpPr>
            <p:spPr bwMode="auto">
              <a:xfrm>
                <a:off x="2032" y="3336"/>
                <a:ext cx="184" cy="10"/>
              </a:xfrm>
              <a:prstGeom prst="rect">
                <a:avLst/>
              </a:prstGeom>
              <a:solidFill>
                <a:srgbClr val="BB4BAC"/>
              </a:solidFill>
              <a:ln w="9525">
                <a:noFill/>
                <a:miter lim="800000"/>
                <a:headEnd/>
                <a:tailEnd/>
              </a:ln>
            </p:spPr>
            <p:txBody>
              <a:bodyPr/>
              <a:lstStyle/>
              <a:p>
                <a:endParaRPr lang="en-US"/>
              </a:p>
            </p:txBody>
          </p:sp>
          <p:sp>
            <p:nvSpPr>
              <p:cNvPr id="39181" name="Rectangle 269"/>
              <p:cNvSpPr>
                <a:spLocks noChangeArrowheads="1"/>
              </p:cNvSpPr>
              <p:nvPr/>
            </p:nvSpPr>
            <p:spPr bwMode="auto">
              <a:xfrm>
                <a:off x="2032" y="3346"/>
                <a:ext cx="184" cy="5"/>
              </a:xfrm>
              <a:prstGeom prst="rect">
                <a:avLst/>
              </a:prstGeom>
              <a:solidFill>
                <a:srgbClr val="B749B1"/>
              </a:solidFill>
              <a:ln w="9525">
                <a:noFill/>
                <a:miter lim="800000"/>
                <a:headEnd/>
                <a:tailEnd/>
              </a:ln>
            </p:spPr>
            <p:txBody>
              <a:bodyPr/>
              <a:lstStyle/>
              <a:p>
                <a:endParaRPr lang="en-US"/>
              </a:p>
            </p:txBody>
          </p:sp>
          <p:sp>
            <p:nvSpPr>
              <p:cNvPr id="39182" name="Rectangle 270"/>
              <p:cNvSpPr>
                <a:spLocks noChangeArrowheads="1"/>
              </p:cNvSpPr>
              <p:nvPr/>
            </p:nvSpPr>
            <p:spPr bwMode="auto">
              <a:xfrm>
                <a:off x="2032" y="3351"/>
                <a:ext cx="184" cy="10"/>
              </a:xfrm>
              <a:prstGeom prst="rect">
                <a:avLst/>
              </a:prstGeom>
              <a:solidFill>
                <a:srgbClr val="B247B6"/>
              </a:solidFill>
              <a:ln w="9525">
                <a:noFill/>
                <a:miter lim="800000"/>
                <a:headEnd/>
                <a:tailEnd/>
              </a:ln>
            </p:spPr>
            <p:txBody>
              <a:bodyPr/>
              <a:lstStyle/>
              <a:p>
                <a:endParaRPr lang="en-US"/>
              </a:p>
            </p:txBody>
          </p:sp>
          <p:sp>
            <p:nvSpPr>
              <p:cNvPr id="39183" name="Rectangle 271"/>
              <p:cNvSpPr>
                <a:spLocks noChangeArrowheads="1"/>
              </p:cNvSpPr>
              <p:nvPr/>
            </p:nvSpPr>
            <p:spPr bwMode="auto">
              <a:xfrm>
                <a:off x="2032" y="3361"/>
                <a:ext cx="184" cy="10"/>
              </a:xfrm>
              <a:prstGeom prst="rect">
                <a:avLst/>
              </a:prstGeom>
              <a:solidFill>
                <a:srgbClr val="AC44BB"/>
              </a:solidFill>
              <a:ln w="9525">
                <a:noFill/>
                <a:miter lim="800000"/>
                <a:headEnd/>
                <a:tailEnd/>
              </a:ln>
            </p:spPr>
            <p:txBody>
              <a:bodyPr/>
              <a:lstStyle/>
              <a:p>
                <a:endParaRPr lang="en-US"/>
              </a:p>
            </p:txBody>
          </p:sp>
          <p:sp>
            <p:nvSpPr>
              <p:cNvPr id="39184" name="Rectangle 272"/>
              <p:cNvSpPr>
                <a:spLocks noChangeArrowheads="1"/>
              </p:cNvSpPr>
              <p:nvPr/>
            </p:nvSpPr>
            <p:spPr bwMode="auto">
              <a:xfrm>
                <a:off x="2032" y="3371"/>
                <a:ext cx="184" cy="5"/>
              </a:xfrm>
              <a:prstGeom prst="rect">
                <a:avLst/>
              </a:prstGeom>
              <a:solidFill>
                <a:srgbClr val="A843BF"/>
              </a:solidFill>
              <a:ln w="9525">
                <a:noFill/>
                <a:miter lim="800000"/>
                <a:headEnd/>
                <a:tailEnd/>
              </a:ln>
            </p:spPr>
            <p:txBody>
              <a:bodyPr/>
              <a:lstStyle/>
              <a:p>
                <a:endParaRPr lang="en-US"/>
              </a:p>
            </p:txBody>
          </p:sp>
          <p:sp>
            <p:nvSpPr>
              <p:cNvPr id="39185" name="Rectangle 273"/>
              <p:cNvSpPr>
                <a:spLocks noChangeArrowheads="1"/>
              </p:cNvSpPr>
              <p:nvPr/>
            </p:nvSpPr>
            <p:spPr bwMode="auto">
              <a:xfrm>
                <a:off x="2032" y="3376"/>
                <a:ext cx="184" cy="10"/>
              </a:xfrm>
              <a:prstGeom prst="rect">
                <a:avLst/>
              </a:prstGeom>
              <a:solidFill>
                <a:srgbClr val="A341C3"/>
              </a:solidFill>
              <a:ln w="9525">
                <a:noFill/>
                <a:miter lim="800000"/>
                <a:headEnd/>
                <a:tailEnd/>
              </a:ln>
            </p:spPr>
            <p:txBody>
              <a:bodyPr/>
              <a:lstStyle/>
              <a:p>
                <a:endParaRPr lang="en-US"/>
              </a:p>
            </p:txBody>
          </p:sp>
          <p:sp>
            <p:nvSpPr>
              <p:cNvPr id="39186" name="Rectangle 274"/>
              <p:cNvSpPr>
                <a:spLocks noChangeArrowheads="1"/>
              </p:cNvSpPr>
              <p:nvPr/>
            </p:nvSpPr>
            <p:spPr bwMode="auto">
              <a:xfrm>
                <a:off x="2032" y="3386"/>
                <a:ext cx="184" cy="10"/>
              </a:xfrm>
              <a:prstGeom prst="rect">
                <a:avLst/>
              </a:prstGeom>
              <a:solidFill>
                <a:srgbClr val="9D3EC8"/>
              </a:solidFill>
              <a:ln w="9525">
                <a:noFill/>
                <a:miter lim="800000"/>
                <a:headEnd/>
                <a:tailEnd/>
              </a:ln>
            </p:spPr>
            <p:txBody>
              <a:bodyPr/>
              <a:lstStyle/>
              <a:p>
                <a:endParaRPr lang="en-US"/>
              </a:p>
            </p:txBody>
          </p:sp>
          <p:sp>
            <p:nvSpPr>
              <p:cNvPr id="39187" name="Rectangle 275"/>
              <p:cNvSpPr>
                <a:spLocks noChangeArrowheads="1"/>
              </p:cNvSpPr>
              <p:nvPr/>
            </p:nvSpPr>
            <p:spPr bwMode="auto">
              <a:xfrm>
                <a:off x="2032" y="3396"/>
                <a:ext cx="184" cy="5"/>
              </a:xfrm>
              <a:prstGeom prst="rect">
                <a:avLst/>
              </a:prstGeom>
              <a:solidFill>
                <a:srgbClr val="993DCB"/>
              </a:solidFill>
              <a:ln w="9525">
                <a:noFill/>
                <a:miter lim="800000"/>
                <a:headEnd/>
                <a:tailEnd/>
              </a:ln>
            </p:spPr>
            <p:txBody>
              <a:bodyPr/>
              <a:lstStyle/>
              <a:p>
                <a:endParaRPr lang="en-US"/>
              </a:p>
            </p:txBody>
          </p:sp>
          <p:sp>
            <p:nvSpPr>
              <p:cNvPr id="39188" name="Rectangle 276"/>
              <p:cNvSpPr>
                <a:spLocks noChangeArrowheads="1"/>
              </p:cNvSpPr>
              <p:nvPr/>
            </p:nvSpPr>
            <p:spPr bwMode="auto">
              <a:xfrm>
                <a:off x="2032" y="3401"/>
                <a:ext cx="184" cy="10"/>
              </a:xfrm>
              <a:prstGeom prst="rect">
                <a:avLst/>
              </a:prstGeom>
              <a:solidFill>
                <a:srgbClr val="943BCF"/>
              </a:solidFill>
              <a:ln w="9525">
                <a:noFill/>
                <a:miter lim="800000"/>
                <a:headEnd/>
                <a:tailEnd/>
              </a:ln>
            </p:spPr>
            <p:txBody>
              <a:bodyPr/>
              <a:lstStyle/>
              <a:p>
                <a:endParaRPr lang="en-US"/>
              </a:p>
            </p:txBody>
          </p:sp>
          <p:sp>
            <p:nvSpPr>
              <p:cNvPr id="39189" name="Rectangle 277"/>
              <p:cNvSpPr>
                <a:spLocks noChangeArrowheads="1"/>
              </p:cNvSpPr>
              <p:nvPr/>
            </p:nvSpPr>
            <p:spPr bwMode="auto">
              <a:xfrm>
                <a:off x="2032" y="3411"/>
                <a:ext cx="184" cy="10"/>
              </a:xfrm>
              <a:prstGeom prst="rect">
                <a:avLst/>
              </a:prstGeom>
              <a:solidFill>
                <a:srgbClr val="8D38D4"/>
              </a:solidFill>
              <a:ln w="9525">
                <a:noFill/>
                <a:miter lim="800000"/>
                <a:headEnd/>
                <a:tailEnd/>
              </a:ln>
            </p:spPr>
            <p:txBody>
              <a:bodyPr/>
              <a:lstStyle/>
              <a:p>
                <a:endParaRPr lang="en-US"/>
              </a:p>
            </p:txBody>
          </p:sp>
          <p:sp>
            <p:nvSpPr>
              <p:cNvPr id="39190" name="Rectangle 278"/>
              <p:cNvSpPr>
                <a:spLocks noChangeArrowheads="1"/>
              </p:cNvSpPr>
              <p:nvPr/>
            </p:nvSpPr>
            <p:spPr bwMode="auto">
              <a:xfrm>
                <a:off x="2032" y="3421"/>
                <a:ext cx="184" cy="5"/>
              </a:xfrm>
              <a:prstGeom prst="rect">
                <a:avLst/>
              </a:prstGeom>
              <a:solidFill>
                <a:srgbClr val="8736D7"/>
              </a:solidFill>
              <a:ln w="9525">
                <a:noFill/>
                <a:miter lim="800000"/>
                <a:headEnd/>
                <a:tailEnd/>
              </a:ln>
            </p:spPr>
            <p:txBody>
              <a:bodyPr/>
              <a:lstStyle/>
              <a:p>
                <a:endParaRPr lang="en-US"/>
              </a:p>
            </p:txBody>
          </p:sp>
          <p:sp>
            <p:nvSpPr>
              <p:cNvPr id="39191" name="Rectangle 279"/>
              <p:cNvSpPr>
                <a:spLocks noChangeArrowheads="1"/>
              </p:cNvSpPr>
              <p:nvPr/>
            </p:nvSpPr>
            <p:spPr bwMode="auto">
              <a:xfrm>
                <a:off x="2032" y="3426"/>
                <a:ext cx="184" cy="10"/>
              </a:xfrm>
              <a:prstGeom prst="rect">
                <a:avLst/>
              </a:prstGeom>
              <a:solidFill>
                <a:srgbClr val="8334DA"/>
              </a:solidFill>
              <a:ln w="9525">
                <a:noFill/>
                <a:miter lim="800000"/>
                <a:headEnd/>
                <a:tailEnd/>
              </a:ln>
            </p:spPr>
            <p:txBody>
              <a:bodyPr/>
              <a:lstStyle/>
              <a:p>
                <a:endParaRPr lang="en-US"/>
              </a:p>
            </p:txBody>
          </p:sp>
          <p:sp>
            <p:nvSpPr>
              <p:cNvPr id="39192" name="Rectangle 280"/>
              <p:cNvSpPr>
                <a:spLocks noChangeArrowheads="1"/>
              </p:cNvSpPr>
              <p:nvPr/>
            </p:nvSpPr>
            <p:spPr bwMode="auto">
              <a:xfrm>
                <a:off x="2032" y="3436"/>
                <a:ext cx="184" cy="10"/>
              </a:xfrm>
              <a:prstGeom prst="rect">
                <a:avLst/>
              </a:prstGeom>
              <a:solidFill>
                <a:srgbClr val="7D32DE"/>
              </a:solidFill>
              <a:ln w="9525">
                <a:noFill/>
                <a:miter lim="800000"/>
                <a:headEnd/>
                <a:tailEnd/>
              </a:ln>
            </p:spPr>
            <p:txBody>
              <a:bodyPr/>
              <a:lstStyle/>
              <a:p>
                <a:endParaRPr lang="en-US"/>
              </a:p>
            </p:txBody>
          </p:sp>
          <p:sp>
            <p:nvSpPr>
              <p:cNvPr id="39193" name="Rectangle 281"/>
              <p:cNvSpPr>
                <a:spLocks noChangeArrowheads="1"/>
              </p:cNvSpPr>
              <p:nvPr/>
            </p:nvSpPr>
            <p:spPr bwMode="auto">
              <a:xfrm>
                <a:off x="2032" y="3446"/>
                <a:ext cx="184" cy="5"/>
              </a:xfrm>
              <a:prstGeom prst="rect">
                <a:avLst/>
              </a:prstGeom>
              <a:solidFill>
                <a:srgbClr val="772FE1"/>
              </a:solidFill>
              <a:ln w="9525">
                <a:noFill/>
                <a:miter lim="800000"/>
                <a:headEnd/>
                <a:tailEnd/>
              </a:ln>
            </p:spPr>
            <p:txBody>
              <a:bodyPr/>
              <a:lstStyle/>
              <a:p>
                <a:endParaRPr lang="en-US"/>
              </a:p>
            </p:txBody>
          </p:sp>
          <p:sp>
            <p:nvSpPr>
              <p:cNvPr id="39194" name="Rectangle 282"/>
              <p:cNvSpPr>
                <a:spLocks noChangeArrowheads="1"/>
              </p:cNvSpPr>
              <p:nvPr/>
            </p:nvSpPr>
            <p:spPr bwMode="auto">
              <a:xfrm>
                <a:off x="2032" y="3451"/>
                <a:ext cx="184" cy="10"/>
              </a:xfrm>
              <a:prstGeom prst="rect">
                <a:avLst/>
              </a:prstGeom>
              <a:solidFill>
                <a:srgbClr val="732EE3"/>
              </a:solidFill>
              <a:ln w="9525">
                <a:noFill/>
                <a:miter lim="800000"/>
                <a:headEnd/>
                <a:tailEnd/>
              </a:ln>
            </p:spPr>
            <p:txBody>
              <a:bodyPr/>
              <a:lstStyle/>
              <a:p>
                <a:endParaRPr lang="en-US"/>
              </a:p>
            </p:txBody>
          </p:sp>
          <p:sp>
            <p:nvSpPr>
              <p:cNvPr id="39195" name="Rectangle 283"/>
              <p:cNvSpPr>
                <a:spLocks noChangeArrowheads="1"/>
              </p:cNvSpPr>
              <p:nvPr/>
            </p:nvSpPr>
            <p:spPr bwMode="auto">
              <a:xfrm>
                <a:off x="2032" y="3461"/>
                <a:ext cx="184" cy="5"/>
              </a:xfrm>
              <a:prstGeom prst="rect">
                <a:avLst/>
              </a:prstGeom>
              <a:solidFill>
                <a:srgbClr val="6E2CE6"/>
              </a:solidFill>
              <a:ln w="9525">
                <a:noFill/>
                <a:miter lim="800000"/>
                <a:headEnd/>
                <a:tailEnd/>
              </a:ln>
            </p:spPr>
            <p:txBody>
              <a:bodyPr/>
              <a:lstStyle/>
              <a:p>
                <a:endParaRPr lang="en-US"/>
              </a:p>
            </p:txBody>
          </p:sp>
          <p:sp>
            <p:nvSpPr>
              <p:cNvPr id="39196" name="Rectangle 284"/>
              <p:cNvSpPr>
                <a:spLocks noChangeArrowheads="1"/>
              </p:cNvSpPr>
              <p:nvPr/>
            </p:nvSpPr>
            <p:spPr bwMode="auto">
              <a:xfrm>
                <a:off x="2032" y="3466"/>
                <a:ext cx="184" cy="10"/>
              </a:xfrm>
              <a:prstGeom prst="rect">
                <a:avLst/>
              </a:prstGeom>
              <a:solidFill>
                <a:srgbClr val="6829E8"/>
              </a:solidFill>
              <a:ln w="9525">
                <a:noFill/>
                <a:miter lim="800000"/>
                <a:headEnd/>
                <a:tailEnd/>
              </a:ln>
            </p:spPr>
            <p:txBody>
              <a:bodyPr/>
              <a:lstStyle/>
              <a:p>
                <a:endParaRPr lang="en-US"/>
              </a:p>
            </p:txBody>
          </p:sp>
          <p:sp>
            <p:nvSpPr>
              <p:cNvPr id="39197" name="Rectangle 285"/>
              <p:cNvSpPr>
                <a:spLocks noChangeArrowheads="1"/>
              </p:cNvSpPr>
              <p:nvPr/>
            </p:nvSpPr>
            <p:spPr bwMode="auto">
              <a:xfrm>
                <a:off x="2032" y="3476"/>
                <a:ext cx="184" cy="10"/>
              </a:xfrm>
              <a:prstGeom prst="rect">
                <a:avLst/>
              </a:prstGeom>
              <a:solidFill>
                <a:srgbClr val="6127EB"/>
              </a:solidFill>
              <a:ln w="9525">
                <a:noFill/>
                <a:miter lim="800000"/>
                <a:headEnd/>
                <a:tailEnd/>
              </a:ln>
            </p:spPr>
            <p:txBody>
              <a:bodyPr/>
              <a:lstStyle/>
              <a:p>
                <a:endParaRPr lang="en-US"/>
              </a:p>
            </p:txBody>
          </p:sp>
          <p:sp>
            <p:nvSpPr>
              <p:cNvPr id="39198" name="Rectangle 286"/>
              <p:cNvSpPr>
                <a:spLocks noChangeArrowheads="1"/>
              </p:cNvSpPr>
              <p:nvPr/>
            </p:nvSpPr>
            <p:spPr bwMode="auto">
              <a:xfrm>
                <a:off x="2032" y="3486"/>
                <a:ext cx="184" cy="5"/>
              </a:xfrm>
              <a:prstGeom prst="rect">
                <a:avLst/>
              </a:prstGeom>
              <a:solidFill>
                <a:srgbClr val="5D25ED"/>
              </a:solidFill>
              <a:ln w="9525">
                <a:noFill/>
                <a:miter lim="800000"/>
                <a:headEnd/>
                <a:tailEnd/>
              </a:ln>
            </p:spPr>
            <p:txBody>
              <a:bodyPr/>
              <a:lstStyle/>
              <a:p>
                <a:endParaRPr lang="en-US"/>
              </a:p>
            </p:txBody>
          </p:sp>
          <p:sp>
            <p:nvSpPr>
              <p:cNvPr id="39199" name="Rectangle 287"/>
              <p:cNvSpPr>
                <a:spLocks noChangeArrowheads="1"/>
              </p:cNvSpPr>
              <p:nvPr/>
            </p:nvSpPr>
            <p:spPr bwMode="auto">
              <a:xfrm>
                <a:off x="2032" y="3491"/>
                <a:ext cx="184" cy="10"/>
              </a:xfrm>
              <a:prstGeom prst="rect">
                <a:avLst/>
              </a:prstGeom>
              <a:solidFill>
                <a:srgbClr val="5823EF"/>
              </a:solidFill>
              <a:ln w="9525">
                <a:noFill/>
                <a:miter lim="800000"/>
                <a:headEnd/>
                <a:tailEnd/>
              </a:ln>
            </p:spPr>
            <p:txBody>
              <a:bodyPr/>
              <a:lstStyle/>
              <a:p>
                <a:endParaRPr lang="en-US"/>
              </a:p>
            </p:txBody>
          </p:sp>
          <p:sp>
            <p:nvSpPr>
              <p:cNvPr id="39200" name="Rectangle 288"/>
              <p:cNvSpPr>
                <a:spLocks noChangeArrowheads="1"/>
              </p:cNvSpPr>
              <p:nvPr/>
            </p:nvSpPr>
            <p:spPr bwMode="auto">
              <a:xfrm>
                <a:off x="2032" y="3501"/>
                <a:ext cx="184" cy="10"/>
              </a:xfrm>
              <a:prstGeom prst="rect">
                <a:avLst/>
              </a:prstGeom>
              <a:solidFill>
                <a:srgbClr val="5120F1"/>
              </a:solidFill>
              <a:ln w="9525">
                <a:noFill/>
                <a:miter lim="800000"/>
                <a:headEnd/>
                <a:tailEnd/>
              </a:ln>
            </p:spPr>
            <p:txBody>
              <a:bodyPr/>
              <a:lstStyle/>
              <a:p>
                <a:endParaRPr lang="en-US"/>
              </a:p>
            </p:txBody>
          </p:sp>
          <p:sp>
            <p:nvSpPr>
              <p:cNvPr id="39201" name="Rectangle 289"/>
              <p:cNvSpPr>
                <a:spLocks noChangeArrowheads="1"/>
              </p:cNvSpPr>
              <p:nvPr/>
            </p:nvSpPr>
            <p:spPr bwMode="auto">
              <a:xfrm>
                <a:off x="2032" y="3511"/>
                <a:ext cx="184" cy="5"/>
              </a:xfrm>
              <a:prstGeom prst="rect">
                <a:avLst/>
              </a:prstGeom>
              <a:solidFill>
                <a:srgbClr val="4C1EF3"/>
              </a:solidFill>
              <a:ln w="9525">
                <a:noFill/>
                <a:miter lim="800000"/>
                <a:headEnd/>
                <a:tailEnd/>
              </a:ln>
            </p:spPr>
            <p:txBody>
              <a:bodyPr/>
              <a:lstStyle/>
              <a:p>
                <a:endParaRPr lang="en-US"/>
              </a:p>
            </p:txBody>
          </p:sp>
          <p:sp>
            <p:nvSpPr>
              <p:cNvPr id="39202" name="Rectangle 290"/>
              <p:cNvSpPr>
                <a:spLocks noChangeArrowheads="1"/>
              </p:cNvSpPr>
              <p:nvPr/>
            </p:nvSpPr>
            <p:spPr bwMode="auto">
              <a:xfrm>
                <a:off x="2032" y="3516"/>
                <a:ext cx="184" cy="10"/>
              </a:xfrm>
              <a:prstGeom prst="rect">
                <a:avLst/>
              </a:prstGeom>
              <a:solidFill>
                <a:srgbClr val="481DF4"/>
              </a:solidFill>
              <a:ln w="9525">
                <a:noFill/>
                <a:miter lim="800000"/>
                <a:headEnd/>
                <a:tailEnd/>
              </a:ln>
            </p:spPr>
            <p:txBody>
              <a:bodyPr/>
              <a:lstStyle/>
              <a:p>
                <a:endParaRPr lang="en-US"/>
              </a:p>
            </p:txBody>
          </p:sp>
          <p:sp>
            <p:nvSpPr>
              <p:cNvPr id="39203" name="Rectangle 291"/>
              <p:cNvSpPr>
                <a:spLocks noChangeArrowheads="1"/>
              </p:cNvSpPr>
              <p:nvPr/>
            </p:nvSpPr>
            <p:spPr bwMode="auto">
              <a:xfrm>
                <a:off x="2032" y="3526"/>
                <a:ext cx="184" cy="10"/>
              </a:xfrm>
              <a:prstGeom prst="rect">
                <a:avLst/>
              </a:prstGeom>
              <a:solidFill>
                <a:srgbClr val="421AF6"/>
              </a:solidFill>
              <a:ln w="9525">
                <a:noFill/>
                <a:miter lim="800000"/>
                <a:headEnd/>
                <a:tailEnd/>
              </a:ln>
            </p:spPr>
            <p:txBody>
              <a:bodyPr/>
              <a:lstStyle/>
              <a:p>
                <a:endParaRPr lang="en-US"/>
              </a:p>
            </p:txBody>
          </p:sp>
          <p:sp>
            <p:nvSpPr>
              <p:cNvPr id="39204" name="Rectangle 292"/>
              <p:cNvSpPr>
                <a:spLocks noChangeArrowheads="1"/>
              </p:cNvSpPr>
              <p:nvPr/>
            </p:nvSpPr>
            <p:spPr bwMode="auto">
              <a:xfrm>
                <a:off x="2032" y="3536"/>
                <a:ext cx="184" cy="5"/>
              </a:xfrm>
              <a:prstGeom prst="rect">
                <a:avLst/>
              </a:prstGeom>
              <a:solidFill>
                <a:srgbClr val="3D18F7"/>
              </a:solidFill>
              <a:ln w="9525">
                <a:noFill/>
                <a:miter lim="800000"/>
                <a:headEnd/>
                <a:tailEnd/>
              </a:ln>
            </p:spPr>
            <p:txBody>
              <a:bodyPr/>
              <a:lstStyle/>
              <a:p>
                <a:endParaRPr lang="en-US"/>
              </a:p>
            </p:txBody>
          </p:sp>
          <p:sp>
            <p:nvSpPr>
              <p:cNvPr id="39205" name="Rectangle 293"/>
              <p:cNvSpPr>
                <a:spLocks noChangeArrowheads="1"/>
              </p:cNvSpPr>
              <p:nvPr/>
            </p:nvSpPr>
            <p:spPr bwMode="auto">
              <a:xfrm>
                <a:off x="2032" y="3541"/>
                <a:ext cx="184" cy="10"/>
              </a:xfrm>
              <a:prstGeom prst="rect">
                <a:avLst/>
              </a:prstGeom>
              <a:solidFill>
                <a:srgbClr val="3916F8"/>
              </a:solidFill>
              <a:ln w="9525">
                <a:noFill/>
                <a:miter lim="800000"/>
                <a:headEnd/>
                <a:tailEnd/>
              </a:ln>
            </p:spPr>
            <p:txBody>
              <a:bodyPr/>
              <a:lstStyle/>
              <a:p>
                <a:endParaRPr lang="en-US"/>
              </a:p>
            </p:txBody>
          </p:sp>
          <p:sp>
            <p:nvSpPr>
              <p:cNvPr id="39206" name="Rectangle 294"/>
              <p:cNvSpPr>
                <a:spLocks noChangeArrowheads="1"/>
              </p:cNvSpPr>
              <p:nvPr/>
            </p:nvSpPr>
            <p:spPr bwMode="auto">
              <a:xfrm>
                <a:off x="2032" y="3551"/>
                <a:ext cx="184" cy="10"/>
              </a:xfrm>
              <a:prstGeom prst="rect">
                <a:avLst/>
              </a:prstGeom>
              <a:solidFill>
                <a:srgbClr val="3314F9"/>
              </a:solidFill>
              <a:ln w="9525">
                <a:noFill/>
                <a:miter lim="800000"/>
                <a:headEnd/>
                <a:tailEnd/>
              </a:ln>
            </p:spPr>
            <p:txBody>
              <a:bodyPr/>
              <a:lstStyle/>
              <a:p>
                <a:endParaRPr lang="en-US"/>
              </a:p>
            </p:txBody>
          </p:sp>
          <p:sp>
            <p:nvSpPr>
              <p:cNvPr id="39207" name="Rectangle 295"/>
              <p:cNvSpPr>
                <a:spLocks noChangeArrowheads="1"/>
              </p:cNvSpPr>
              <p:nvPr/>
            </p:nvSpPr>
            <p:spPr bwMode="auto">
              <a:xfrm>
                <a:off x="2032" y="3561"/>
                <a:ext cx="184" cy="5"/>
              </a:xfrm>
              <a:prstGeom prst="rect">
                <a:avLst/>
              </a:prstGeom>
              <a:solidFill>
                <a:srgbClr val="2E12FA"/>
              </a:solidFill>
              <a:ln w="9525">
                <a:noFill/>
                <a:miter lim="800000"/>
                <a:headEnd/>
                <a:tailEnd/>
              </a:ln>
            </p:spPr>
            <p:txBody>
              <a:bodyPr/>
              <a:lstStyle/>
              <a:p>
                <a:endParaRPr lang="en-US"/>
              </a:p>
            </p:txBody>
          </p:sp>
          <p:sp>
            <p:nvSpPr>
              <p:cNvPr id="39208" name="Rectangle 296"/>
              <p:cNvSpPr>
                <a:spLocks noChangeArrowheads="1"/>
              </p:cNvSpPr>
              <p:nvPr/>
            </p:nvSpPr>
            <p:spPr bwMode="auto">
              <a:xfrm>
                <a:off x="2032" y="3566"/>
                <a:ext cx="184" cy="10"/>
              </a:xfrm>
              <a:prstGeom prst="rect">
                <a:avLst/>
              </a:prstGeom>
              <a:solidFill>
                <a:srgbClr val="2810FB"/>
              </a:solidFill>
              <a:ln w="9525">
                <a:noFill/>
                <a:miter lim="800000"/>
                <a:headEnd/>
                <a:tailEnd/>
              </a:ln>
            </p:spPr>
            <p:txBody>
              <a:bodyPr/>
              <a:lstStyle/>
              <a:p>
                <a:endParaRPr lang="en-US"/>
              </a:p>
            </p:txBody>
          </p:sp>
          <p:sp>
            <p:nvSpPr>
              <p:cNvPr id="39209" name="Rectangle 297"/>
              <p:cNvSpPr>
                <a:spLocks noChangeArrowheads="1"/>
              </p:cNvSpPr>
              <p:nvPr/>
            </p:nvSpPr>
            <p:spPr bwMode="auto">
              <a:xfrm>
                <a:off x="2032" y="3576"/>
                <a:ext cx="184" cy="5"/>
              </a:xfrm>
              <a:prstGeom prst="rect">
                <a:avLst/>
              </a:prstGeom>
              <a:solidFill>
                <a:srgbClr val="250EFC"/>
              </a:solidFill>
              <a:ln w="9525">
                <a:noFill/>
                <a:miter lim="800000"/>
                <a:headEnd/>
                <a:tailEnd/>
              </a:ln>
            </p:spPr>
            <p:txBody>
              <a:bodyPr/>
              <a:lstStyle/>
              <a:p>
                <a:endParaRPr lang="en-US"/>
              </a:p>
            </p:txBody>
          </p:sp>
          <p:sp>
            <p:nvSpPr>
              <p:cNvPr id="39210" name="Rectangle 298"/>
              <p:cNvSpPr>
                <a:spLocks noChangeArrowheads="1"/>
              </p:cNvSpPr>
              <p:nvPr/>
            </p:nvSpPr>
            <p:spPr bwMode="auto">
              <a:xfrm>
                <a:off x="2032" y="3581"/>
                <a:ext cx="184" cy="10"/>
              </a:xfrm>
              <a:prstGeom prst="rect">
                <a:avLst/>
              </a:prstGeom>
              <a:solidFill>
                <a:srgbClr val="1F0CFD"/>
              </a:solidFill>
              <a:ln w="9525">
                <a:noFill/>
                <a:miter lim="800000"/>
                <a:headEnd/>
                <a:tailEnd/>
              </a:ln>
            </p:spPr>
            <p:txBody>
              <a:bodyPr/>
              <a:lstStyle/>
              <a:p>
                <a:endParaRPr lang="en-US"/>
              </a:p>
            </p:txBody>
          </p:sp>
          <p:sp>
            <p:nvSpPr>
              <p:cNvPr id="39211" name="Rectangle 299"/>
              <p:cNvSpPr>
                <a:spLocks noChangeArrowheads="1"/>
              </p:cNvSpPr>
              <p:nvPr/>
            </p:nvSpPr>
            <p:spPr bwMode="auto">
              <a:xfrm>
                <a:off x="2032" y="3591"/>
                <a:ext cx="184" cy="10"/>
              </a:xfrm>
              <a:prstGeom prst="rect">
                <a:avLst/>
              </a:prstGeom>
              <a:solidFill>
                <a:srgbClr val="1809FD"/>
              </a:solidFill>
              <a:ln w="9525">
                <a:noFill/>
                <a:miter lim="800000"/>
                <a:headEnd/>
                <a:tailEnd/>
              </a:ln>
            </p:spPr>
            <p:txBody>
              <a:bodyPr/>
              <a:lstStyle/>
              <a:p>
                <a:endParaRPr lang="en-US"/>
              </a:p>
            </p:txBody>
          </p:sp>
          <p:sp>
            <p:nvSpPr>
              <p:cNvPr id="39212" name="Rectangle 300"/>
              <p:cNvSpPr>
                <a:spLocks noChangeArrowheads="1"/>
              </p:cNvSpPr>
              <p:nvPr/>
            </p:nvSpPr>
            <p:spPr bwMode="auto">
              <a:xfrm>
                <a:off x="2032" y="3601"/>
                <a:ext cx="184" cy="5"/>
              </a:xfrm>
              <a:prstGeom prst="rect">
                <a:avLst/>
              </a:prstGeom>
              <a:solidFill>
                <a:srgbClr val="1307FE"/>
              </a:solidFill>
              <a:ln w="9525">
                <a:noFill/>
                <a:miter lim="800000"/>
                <a:headEnd/>
                <a:tailEnd/>
              </a:ln>
            </p:spPr>
            <p:txBody>
              <a:bodyPr/>
              <a:lstStyle/>
              <a:p>
                <a:endParaRPr lang="en-US"/>
              </a:p>
            </p:txBody>
          </p:sp>
          <p:sp>
            <p:nvSpPr>
              <p:cNvPr id="39213" name="Rectangle 301"/>
              <p:cNvSpPr>
                <a:spLocks noChangeArrowheads="1"/>
              </p:cNvSpPr>
              <p:nvPr/>
            </p:nvSpPr>
            <p:spPr bwMode="auto">
              <a:xfrm>
                <a:off x="2032" y="3606"/>
                <a:ext cx="184" cy="10"/>
              </a:xfrm>
              <a:prstGeom prst="rect">
                <a:avLst/>
              </a:prstGeom>
              <a:solidFill>
                <a:srgbClr val="0A04FE"/>
              </a:solidFill>
              <a:ln w="9525">
                <a:noFill/>
                <a:miter lim="800000"/>
                <a:headEnd/>
                <a:tailEnd/>
              </a:ln>
            </p:spPr>
            <p:txBody>
              <a:bodyPr/>
              <a:lstStyle/>
              <a:p>
                <a:endParaRPr lang="en-US"/>
              </a:p>
            </p:txBody>
          </p:sp>
        </p:grpSp>
        <p:sp>
          <p:nvSpPr>
            <p:cNvPr id="39215" name="Rectangle 303"/>
            <p:cNvSpPr>
              <a:spLocks noChangeArrowheads="1"/>
            </p:cNvSpPr>
            <p:nvPr/>
          </p:nvSpPr>
          <p:spPr bwMode="auto">
            <a:xfrm>
              <a:off x="2032" y="3091"/>
              <a:ext cx="184" cy="525"/>
            </a:xfrm>
            <a:prstGeom prst="rect">
              <a:avLst/>
            </a:prstGeom>
            <a:noFill/>
            <a:ln w="7938">
              <a:solidFill>
                <a:srgbClr val="000000"/>
              </a:solidFill>
              <a:miter lim="800000"/>
              <a:headEnd/>
              <a:tailEnd/>
            </a:ln>
          </p:spPr>
          <p:txBody>
            <a:bodyPr/>
            <a:lstStyle/>
            <a:p>
              <a:endParaRPr lang="en-US"/>
            </a:p>
          </p:txBody>
        </p:sp>
        <p:grpSp>
          <p:nvGrpSpPr>
            <p:cNvPr id="39248" name="Group 336"/>
            <p:cNvGrpSpPr>
              <a:grpSpLocks/>
            </p:cNvGrpSpPr>
            <p:nvPr/>
          </p:nvGrpSpPr>
          <p:grpSpPr bwMode="auto">
            <a:xfrm>
              <a:off x="2491" y="3346"/>
              <a:ext cx="184" cy="270"/>
              <a:chOff x="2491" y="3346"/>
              <a:chExt cx="184" cy="270"/>
            </a:xfrm>
          </p:grpSpPr>
          <p:sp>
            <p:nvSpPr>
              <p:cNvPr id="39216" name="Rectangle 304"/>
              <p:cNvSpPr>
                <a:spLocks noChangeArrowheads="1"/>
              </p:cNvSpPr>
              <p:nvPr/>
            </p:nvSpPr>
            <p:spPr bwMode="auto">
              <a:xfrm>
                <a:off x="2491" y="3346"/>
                <a:ext cx="184" cy="10"/>
              </a:xfrm>
              <a:prstGeom prst="rect">
                <a:avLst/>
              </a:prstGeom>
              <a:solidFill>
                <a:srgbClr val="FE650F"/>
              </a:solidFill>
              <a:ln w="9525">
                <a:noFill/>
                <a:miter lim="800000"/>
                <a:headEnd/>
                <a:tailEnd/>
              </a:ln>
            </p:spPr>
            <p:txBody>
              <a:bodyPr/>
              <a:lstStyle/>
              <a:p>
                <a:endParaRPr lang="en-US"/>
              </a:p>
            </p:txBody>
          </p:sp>
          <p:sp>
            <p:nvSpPr>
              <p:cNvPr id="39217" name="Rectangle 305"/>
              <p:cNvSpPr>
                <a:spLocks noChangeArrowheads="1"/>
              </p:cNvSpPr>
              <p:nvPr/>
            </p:nvSpPr>
            <p:spPr bwMode="auto">
              <a:xfrm>
                <a:off x="2491" y="3356"/>
                <a:ext cx="184" cy="5"/>
              </a:xfrm>
              <a:prstGeom prst="rect">
                <a:avLst/>
              </a:prstGeom>
              <a:solidFill>
                <a:srgbClr val="FD651B"/>
              </a:solidFill>
              <a:ln w="9525">
                <a:noFill/>
                <a:miter lim="800000"/>
                <a:headEnd/>
                <a:tailEnd/>
              </a:ln>
            </p:spPr>
            <p:txBody>
              <a:bodyPr/>
              <a:lstStyle/>
              <a:p>
                <a:endParaRPr lang="en-US"/>
              </a:p>
            </p:txBody>
          </p:sp>
          <p:sp>
            <p:nvSpPr>
              <p:cNvPr id="39218" name="Rectangle 306"/>
              <p:cNvSpPr>
                <a:spLocks noChangeArrowheads="1"/>
              </p:cNvSpPr>
              <p:nvPr/>
            </p:nvSpPr>
            <p:spPr bwMode="auto">
              <a:xfrm>
                <a:off x="2491" y="3361"/>
                <a:ext cx="184" cy="10"/>
              </a:xfrm>
              <a:prstGeom prst="rect">
                <a:avLst/>
              </a:prstGeom>
              <a:solidFill>
                <a:srgbClr val="FC6425"/>
              </a:solidFill>
              <a:ln w="9525">
                <a:noFill/>
                <a:miter lim="800000"/>
                <a:headEnd/>
                <a:tailEnd/>
              </a:ln>
            </p:spPr>
            <p:txBody>
              <a:bodyPr/>
              <a:lstStyle/>
              <a:p>
                <a:endParaRPr lang="en-US"/>
              </a:p>
            </p:txBody>
          </p:sp>
          <p:sp>
            <p:nvSpPr>
              <p:cNvPr id="39219" name="Rectangle 307"/>
              <p:cNvSpPr>
                <a:spLocks noChangeArrowheads="1"/>
              </p:cNvSpPr>
              <p:nvPr/>
            </p:nvSpPr>
            <p:spPr bwMode="auto">
              <a:xfrm>
                <a:off x="2491" y="3371"/>
                <a:ext cx="184" cy="10"/>
              </a:xfrm>
              <a:prstGeom prst="rect">
                <a:avLst/>
              </a:prstGeom>
              <a:solidFill>
                <a:srgbClr val="FA6431"/>
              </a:solidFill>
              <a:ln w="9525">
                <a:noFill/>
                <a:miter lim="800000"/>
                <a:headEnd/>
                <a:tailEnd/>
              </a:ln>
            </p:spPr>
            <p:txBody>
              <a:bodyPr/>
              <a:lstStyle/>
              <a:p>
                <a:endParaRPr lang="en-US"/>
              </a:p>
            </p:txBody>
          </p:sp>
          <p:sp>
            <p:nvSpPr>
              <p:cNvPr id="39220" name="Rectangle 308"/>
              <p:cNvSpPr>
                <a:spLocks noChangeArrowheads="1"/>
              </p:cNvSpPr>
              <p:nvPr/>
            </p:nvSpPr>
            <p:spPr bwMode="auto">
              <a:xfrm>
                <a:off x="2491" y="3381"/>
                <a:ext cx="184" cy="5"/>
              </a:xfrm>
              <a:prstGeom prst="rect">
                <a:avLst/>
              </a:prstGeom>
              <a:solidFill>
                <a:srgbClr val="F8633A"/>
              </a:solidFill>
              <a:ln w="9525">
                <a:noFill/>
                <a:miter lim="800000"/>
                <a:headEnd/>
                <a:tailEnd/>
              </a:ln>
            </p:spPr>
            <p:txBody>
              <a:bodyPr/>
              <a:lstStyle/>
              <a:p>
                <a:endParaRPr lang="en-US"/>
              </a:p>
            </p:txBody>
          </p:sp>
          <p:sp>
            <p:nvSpPr>
              <p:cNvPr id="39221" name="Rectangle 309"/>
              <p:cNvSpPr>
                <a:spLocks noChangeArrowheads="1"/>
              </p:cNvSpPr>
              <p:nvPr/>
            </p:nvSpPr>
            <p:spPr bwMode="auto">
              <a:xfrm>
                <a:off x="2491" y="3386"/>
                <a:ext cx="184" cy="10"/>
              </a:xfrm>
              <a:prstGeom prst="rect">
                <a:avLst/>
              </a:prstGeom>
              <a:solidFill>
                <a:srgbClr val="F56243"/>
              </a:solidFill>
              <a:ln w="9525">
                <a:noFill/>
                <a:miter lim="800000"/>
                <a:headEnd/>
                <a:tailEnd/>
              </a:ln>
            </p:spPr>
            <p:txBody>
              <a:bodyPr/>
              <a:lstStyle/>
              <a:p>
                <a:endParaRPr lang="en-US"/>
              </a:p>
            </p:txBody>
          </p:sp>
          <p:sp>
            <p:nvSpPr>
              <p:cNvPr id="39222" name="Rectangle 310"/>
              <p:cNvSpPr>
                <a:spLocks noChangeArrowheads="1"/>
              </p:cNvSpPr>
              <p:nvPr/>
            </p:nvSpPr>
            <p:spPr bwMode="auto">
              <a:xfrm>
                <a:off x="2491" y="3396"/>
                <a:ext cx="184" cy="10"/>
              </a:xfrm>
              <a:prstGeom prst="rect">
                <a:avLst/>
              </a:prstGeom>
              <a:solidFill>
                <a:srgbClr val="F16050"/>
              </a:solidFill>
              <a:ln w="9525">
                <a:noFill/>
                <a:miter lim="800000"/>
                <a:headEnd/>
                <a:tailEnd/>
              </a:ln>
            </p:spPr>
            <p:txBody>
              <a:bodyPr/>
              <a:lstStyle/>
              <a:p>
                <a:endParaRPr lang="en-US"/>
              </a:p>
            </p:txBody>
          </p:sp>
          <p:sp>
            <p:nvSpPr>
              <p:cNvPr id="39223" name="Rectangle 311"/>
              <p:cNvSpPr>
                <a:spLocks noChangeArrowheads="1"/>
              </p:cNvSpPr>
              <p:nvPr/>
            </p:nvSpPr>
            <p:spPr bwMode="auto">
              <a:xfrm>
                <a:off x="2491" y="3406"/>
                <a:ext cx="184" cy="5"/>
              </a:xfrm>
              <a:prstGeom prst="rect">
                <a:avLst/>
              </a:prstGeom>
              <a:solidFill>
                <a:srgbClr val="EE5F59"/>
              </a:solidFill>
              <a:ln w="9525">
                <a:noFill/>
                <a:miter lim="800000"/>
                <a:headEnd/>
                <a:tailEnd/>
              </a:ln>
            </p:spPr>
            <p:txBody>
              <a:bodyPr/>
              <a:lstStyle/>
              <a:p>
                <a:endParaRPr lang="en-US"/>
              </a:p>
            </p:txBody>
          </p:sp>
          <p:sp>
            <p:nvSpPr>
              <p:cNvPr id="39224" name="Rectangle 312"/>
              <p:cNvSpPr>
                <a:spLocks noChangeArrowheads="1"/>
              </p:cNvSpPr>
              <p:nvPr/>
            </p:nvSpPr>
            <p:spPr bwMode="auto">
              <a:xfrm>
                <a:off x="2491" y="3411"/>
                <a:ext cx="184" cy="10"/>
              </a:xfrm>
              <a:prstGeom prst="rect">
                <a:avLst/>
              </a:prstGeom>
              <a:solidFill>
                <a:srgbClr val="EA5D63"/>
              </a:solidFill>
              <a:ln w="9525">
                <a:noFill/>
                <a:miter lim="800000"/>
                <a:headEnd/>
                <a:tailEnd/>
              </a:ln>
            </p:spPr>
            <p:txBody>
              <a:bodyPr/>
              <a:lstStyle/>
              <a:p>
                <a:endParaRPr lang="en-US"/>
              </a:p>
            </p:txBody>
          </p:sp>
          <p:sp>
            <p:nvSpPr>
              <p:cNvPr id="39225" name="Rectangle 313"/>
              <p:cNvSpPr>
                <a:spLocks noChangeArrowheads="1"/>
              </p:cNvSpPr>
              <p:nvPr/>
            </p:nvSpPr>
            <p:spPr bwMode="auto">
              <a:xfrm>
                <a:off x="2491" y="3421"/>
                <a:ext cx="184" cy="10"/>
              </a:xfrm>
              <a:prstGeom prst="rect">
                <a:avLst/>
              </a:prstGeom>
              <a:solidFill>
                <a:srgbClr val="E55B6F"/>
              </a:solidFill>
              <a:ln w="9525">
                <a:noFill/>
                <a:miter lim="800000"/>
                <a:headEnd/>
                <a:tailEnd/>
              </a:ln>
            </p:spPr>
            <p:txBody>
              <a:bodyPr/>
              <a:lstStyle/>
              <a:p>
                <a:endParaRPr lang="en-US"/>
              </a:p>
            </p:txBody>
          </p:sp>
          <p:sp>
            <p:nvSpPr>
              <p:cNvPr id="39226" name="Rectangle 314"/>
              <p:cNvSpPr>
                <a:spLocks noChangeArrowheads="1"/>
              </p:cNvSpPr>
              <p:nvPr/>
            </p:nvSpPr>
            <p:spPr bwMode="auto">
              <a:xfrm>
                <a:off x="2491" y="3431"/>
                <a:ext cx="184" cy="10"/>
              </a:xfrm>
              <a:prstGeom prst="rect">
                <a:avLst/>
              </a:prstGeom>
              <a:solidFill>
                <a:srgbClr val="DE587D"/>
              </a:solidFill>
              <a:ln w="9525">
                <a:noFill/>
                <a:miter lim="800000"/>
                <a:headEnd/>
                <a:tailEnd/>
              </a:ln>
            </p:spPr>
            <p:txBody>
              <a:bodyPr/>
              <a:lstStyle/>
              <a:p>
                <a:endParaRPr lang="en-US"/>
              </a:p>
            </p:txBody>
          </p:sp>
          <p:sp>
            <p:nvSpPr>
              <p:cNvPr id="39227" name="Rectangle 315"/>
              <p:cNvSpPr>
                <a:spLocks noChangeArrowheads="1"/>
              </p:cNvSpPr>
              <p:nvPr/>
            </p:nvSpPr>
            <p:spPr bwMode="auto">
              <a:xfrm>
                <a:off x="2491" y="3441"/>
                <a:ext cx="184" cy="5"/>
              </a:xfrm>
              <a:prstGeom prst="rect">
                <a:avLst/>
              </a:prstGeom>
              <a:solidFill>
                <a:srgbClr val="D85686"/>
              </a:solidFill>
              <a:ln w="9525">
                <a:noFill/>
                <a:miter lim="800000"/>
                <a:headEnd/>
                <a:tailEnd/>
              </a:ln>
            </p:spPr>
            <p:txBody>
              <a:bodyPr/>
              <a:lstStyle/>
              <a:p>
                <a:endParaRPr lang="en-US"/>
              </a:p>
            </p:txBody>
          </p:sp>
          <p:sp>
            <p:nvSpPr>
              <p:cNvPr id="39228" name="Rectangle 316"/>
              <p:cNvSpPr>
                <a:spLocks noChangeArrowheads="1"/>
              </p:cNvSpPr>
              <p:nvPr/>
            </p:nvSpPr>
            <p:spPr bwMode="auto">
              <a:xfrm>
                <a:off x="2491" y="3446"/>
                <a:ext cx="184" cy="10"/>
              </a:xfrm>
              <a:prstGeom prst="rect">
                <a:avLst/>
              </a:prstGeom>
              <a:solidFill>
                <a:srgbClr val="D25490"/>
              </a:solidFill>
              <a:ln w="9525">
                <a:noFill/>
                <a:miter lim="800000"/>
                <a:headEnd/>
                <a:tailEnd/>
              </a:ln>
            </p:spPr>
            <p:txBody>
              <a:bodyPr/>
              <a:lstStyle/>
              <a:p>
                <a:endParaRPr lang="en-US"/>
              </a:p>
            </p:txBody>
          </p:sp>
          <p:sp>
            <p:nvSpPr>
              <p:cNvPr id="39229" name="Rectangle 317"/>
              <p:cNvSpPr>
                <a:spLocks noChangeArrowheads="1"/>
              </p:cNvSpPr>
              <p:nvPr/>
            </p:nvSpPr>
            <p:spPr bwMode="auto">
              <a:xfrm>
                <a:off x="2491" y="3456"/>
                <a:ext cx="184" cy="10"/>
              </a:xfrm>
              <a:prstGeom prst="rect">
                <a:avLst/>
              </a:prstGeom>
              <a:solidFill>
                <a:srgbClr val="C8509D"/>
              </a:solidFill>
              <a:ln w="9525">
                <a:noFill/>
                <a:miter lim="800000"/>
                <a:headEnd/>
                <a:tailEnd/>
              </a:ln>
            </p:spPr>
            <p:txBody>
              <a:bodyPr/>
              <a:lstStyle/>
              <a:p>
                <a:endParaRPr lang="en-US"/>
              </a:p>
            </p:txBody>
          </p:sp>
          <p:sp>
            <p:nvSpPr>
              <p:cNvPr id="39230" name="Rectangle 318"/>
              <p:cNvSpPr>
                <a:spLocks noChangeArrowheads="1"/>
              </p:cNvSpPr>
              <p:nvPr/>
            </p:nvSpPr>
            <p:spPr bwMode="auto">
              <a:xfrm>
                <a:off x="2491" y="3466"/>
                <a:ext cx="184" cy="5"/>
              </a:xfrm>
              <a:prstGeom prst="rect">
                <a:avLst/>
              </a:prstGeom>
              <a:solidFill>
                <a:srgbClr val="C14DA6"/>
              </a:solidFill>
              <a:ln w="9525">
                <a:noFill/>
                <a:miter lim="800000"/>
                <a:headEnd/>
                <a:tailEnd/>
              </a:ln>
            </p:spPr>
            <p:txBody>
              <a:bodyPr/>
              <a:lstStyle/>
              <a:p>
                <a:endParaRPr lang="en-US"/>
              </a:p>
            </p:txBody>
          </p:sp>
          <p:sp>
            <p:nvSpPr>
              <p:cNvPr id="39231" name="Rectangle 319"/>
              <p:cNvSpPr>
                <a:spLocks noChangeArrowheads="1"/>
              </p:cNvSpPr>
              <p:nvPr/>
            </p:nvSpPr>
            <p:spPr bwMode="auto">
              <a:xfrm>
                <a:off x="2491" y="3471"/>
                <a:ext cx="184" cy="10"/>
              </a:xfrm>
              <a:prstGeom prst="rect">
                <a:avLst/>
              </a:prstGeom>
              <a:solidFill>
                <a:srgbClr val="B94AAE"/>
              </a:solidFill>
              <a:ln w="9525">
                <a:noFill/>
                <a:miter lim="800000"/>
                <a:headEnd/>
                <a:tailEnd/>
              </a:ln>
            </p:spPr>
            <p:txBody>
              <a:bodyPr/>
              <a:lstStyle/>
              <a:p>
                <a:endParaRPr lang="en-US"/>
              </a:p>
            </p:txBody>
          </p:sp>
          <p:sp>
            <p:nvSpPr>
              <p:cNvPr id="39232" name="Rectangle 320"/>
              <p:cNvSpPr>
                <a:spLocks noChangeArrowheads="1"/>
              </p:cNvSpPr>
              <p:nvPr/>
            </p:nvSpPr>
            <p:spPr bwMode="auto">
              <a:xfrm>
                <a:off x="2491" y="3481"/>
                <a:ext cx="184" cy="10"/>
              </a:xfrm>
              <a:prstGeom prst="rect">
                <a:avLst/>
              </a:prstGeom>
              <a:solidFill>
                <a:srgbClr val="AE45B9"/>
              </a:solidFill>
              <a:ln w="9525">
                <a:noFill/>
                <a:miter lim="800000"/>
                <a:headEnd/>
                <a:tailEnd/>
              </a:ln>
            </p:spPr>
            <p:txBody>
              <a:bodyPr/>
              <a:lstStyle/>
              <a:p>
                <a:endParaRPr lang="en-US"/>
              </a:p>
            </p:txBody>
          </p:sp>
          <p:sp>
            <p:nvSpPr>
              <p:cNvPr id="39233" name="Rectangle 321"/>
              <p:cNvSpPr>
                <a:spLocks noChangeArrowheads="1"/>
              </p:cNvSpPr>
              <p:nvPr/>
            </p:nvSpPr>
            <p:spPr bwMode="auto">
              <a:xfrm>
                <a:off x="2491" y="3491"/>
                <a:ext cx="184" cy="5"/>
              </a:xfrm>
              <a:prstGeom prst="rect">
                <a:avLst/>
              </a:prstGeom>
              <a:solidFill>
                <a:srgbClr val="A642C1"/>
              </a:solidFill>
              <a:ln w="9525">
                <a:noFill/>
                <a:miter lim="800000"/>
                <a:headEnd/>
                <a:tailEnd/>
              </a:ln>
            </p:spPr>
            <p:txBody>
              <a:bodyPr/>
              <a:lstStyle/>
              <a:p>
                <a:endParaRPr lang="en-US"/>
              </a:p>
            </p:txBody>
          </p:sp>
          <p:sp>
            <p:nvSpPr>
              <p:cNvPr id="39234" name="Rectangle 322"/>
              <p:cNvSpPr>
                <a:spLocks noChangeArrowheads="1"/>
              </p:cNvSpPr>
              <p:nvPr/>
            </p:nvSpPr>
            <p:spPr bwMode="auto">
              <a:xfrm>
                <a:off x="2491" y="3496"/>
                <a:ext cx="184" cy="10"/>
              </a:xfrm>
              <a:prstGeom prst="rect">
                <a:avLst/>
              </a:prstGeom>
              <a:solidFill>
                <a:srgbClr val="9D3EC8"/>
              </a:solidFill>
              <a:ln w="9525">
                <a:noFill/>
                <a:miter lim="800000"/>
                <a:headEnd/>
                <a:tailEnd/>
              </a:ln>
            </p:spPr>
            <p:txBody>
              <a:bodyPr/>
              <a:lstStyle/>
              <a:p>
                <a:endParaRPr lang="en-US"/>
              </a:p>
            </p:txBody>
          </p:sp>
          <p:sp>
            <p:nvSpPr>
              <p:cNvPr id="39235" name="Rectangle 323"/>
              <p:cNvSpPr>
                <a:spLocks noChangeArrowheads="1"/>
              </p:cNvSpPr>
              <p:nvPr/>
            </p:nvSpPr>
            <p:spPr bwMode="auto">
              <a:xfrm>
                <a:off x="2491" y="3506"/>
                <a:ext cx="184" cy="10"/>
              </a:xfrm>
              <a:prstGeom prst="rect">
                <a:avLst/>
              </a:prstGeom>
              <a:solidFill>
                <a:srgbClr val="9039D2"/>
              </a:solidFill>
              <a:ln w="9525">
                <a:noFill/>
                <a:miter lim="800000"/>
                <a:headEnd/>
                <a:tailEnd/>
              </a:ln>
            </p:spPr>
            <p:txBody>
              <a:bodyPr/>
              <a:lstStyle/>
              <a:p>
                <a:endParaRPr lang="en-US"/>
              </a:p>
            </p:txBody>
          </p:sp>
          <p:sp>
            <p:nvSpPr>
              <p:cNvPr id="39236" name="Rectangle 324"/>
              <p:cNvSpPr>
                <a:spLocks noChangeArrowheads="1"/>
              </p:cNvSpPr>
              <p:nvPr/>
            </p:nvSpPr>
            <p:spPr bwMode="auto">
              <a:xfrm>
                <a:off x="2491" y="3516"/>
                <a:ext cx="184" cy="5"/>
              </a:xfrm>
              <a:prstGeom prst="rect">
                <a:avLst/>
              </a:prstGeom>
              <a:solidFill>
                <a:srgbClr val="8635D8"/>
              </a:solidFill>
              <a:ln w="9525">
                <a:noFill/>
                <a:miter lim="800000"/>
                <a:headEnd/>
                <a:tailEnd/>
              </a:ln>
            </p:spPr>
            <p:txBody>
              <a:bodyPr/>
              <a:lstStyle/>
              <a:p>
                <a:endParaRPr lang="en-US"/>
              </a:p>
            </p:txBody>
          </p:sp>
          <p:sp>
            <p:nvSpPr>
              <p:cNvPr id="39237" name="Rectangle 325"/>
              <p:cNvSpPr>
                <a:spLocks noChangeArrowheads="1"/>
              </p:cNvSpPr>
              <p:nvPr/>
            </p:nvSpPr>
            <p:spPr bwMode="auto">
              <a:xfrm>
                <a:off x="2491" y="3521"/>
                <a:ext cx="184" cy="10"/>
              </a:xfrm>
              <a:prstGeom prst="rect">
                <a:avLst/>
              </a:prstGeom>
              <a:solidFill>
                <a:srgbClr val="7D32DE"/>
              </a:solidFill>
              <a:ln w="9525">
                <a:noFill/>
                <a:miter lim="800000"/>
                <a:headEnd/>
                <a:tailEnd/>
              </a:ln>
            </p:spPr>
            <p:txBody>
              <a:bodyPr/>
              <a:lstStyle/>
              <a:p>
                <a:endParaRPr lang="en-US"/>
              </a:p>
            </p:txBody>
          </p:sp>
          <p:sp>
            <p:nvSpPr>
              <p:cNvPr id="39238" name="Rectangle 326"/>
              <p:cNvSpPr>
                <a:spLocks noChangeArrowheads="1"/>
              </p:cNvSpPr>
              <p:nvPr/>
            </p:nvSpPr>
            <p:spPr bwMode="auto">
              <a:xfrm>
                <a:off x="2491" y="3531"/>
                <a:ext cx="184" cy="10"/>
              </a:xfrm>
              <a:prstGeom prst="rect">
                <a:avLst/>
              </a:prstGeom>
              <a:solidFill>
                <a:srgbClr val="6F2CE5"/>
              </a:solidFill>
              <a:ln w="9525">
                <a:noFill/>
                <a:miter lim="800000"/>
                <a:headEnd/>
                <a:tailEnd/>
              </a:ln>
            </p:spPr>
            <p:txBody>
              <a:bodyPr/>
              <a:lstStyle/>
              <a:p>
                <a:endParaRPr lang="en-US"/>
              </a:p>
            </p:txBody>
          </p:sp>
          <p:sp>
            <p:nvSpPr>
              <p:cNvPr id="39239" name="Rectangle 327"/>
              <p:cNvSpPr>
                <a:spLocks noChangeArrowheads="1"/>
              </p:cNvSpPr>
              <p:nvPr/>
            </p:nvSpPr>
            <p:spPr bwMode="auto">
              <a:xfrm>
                <a:off x="2491" y="3541"/>
                <a:ext cx="184" cy="5"/>
              </a:xfrm>
              <a:prstGeom prst="rect">
                <a:avLst/>
              </a:prstGeom>
              <a:solidFill>
                <a:srgbClr val="6528E9"/>
              </a:solidFill>
              <a:ln w="9525">
                <a:noFill/>
                <a:miter lim="800000"/>
                <a:headEnd/>
                <a:tailEnd/>
              </a:ln>
            </p:spPr>
            <p:txBody>
              <a:bodyPr/>
              <a:lstStyle/>
              <a:p>
                <a:endParaRPr lang="en-US"/>
              </a:p>
            </p:txBody>
          </p:sp>
          <p:sp>
            <p:nvSpPr>
              <p:cNvPr id="39240" name="Rectangle 328"/>
              <p:cNvSpPr>
                <a:spLocks noChangeArrowheads="1"/>
              </p:cNvSpPr>
              <p:nvPr/>
            </p:nvSpPr>
            <p:spPr bwMode="auto">
              <a:xfrm>
                <a:off x="2491" y="3546"/>
                <a:ext cx="184" cy="10"/>
              </a:xfrm>
              <a:prstGeom prst="rect">
                <a:avLst/>
              </a:prstGeom>
              <a:solidFill>
                <a:srgbClr val="5C25ED"/>
              </a:solidFill>
              <a:ln w="9525">
                <a:noFill/>
                <a:miter lim="800000"/>
                <a:headEnd/>
                <a:tailEnd/>
              </a:ln>
            </p:spPr>
            <p:txBody>
              <a:bodyPr/>
              <a:lstStyle/>
              <a:p>
                <a:endParaRPr lang="en-US"/>
              </a:p>
            </p:txBody>
          </p:sp>
          <p:sp>
            <p:nvSpPr>
              <p:cNvPr id="39241" name="Rectangle 329"/>
              <p:cNvSpPr>
                <a:spLocks noChangeArrowheads="1"/>
              </p:cNvSpPr>
              <p:nvPr/>
            </p:nvSpPr>
            <p:spPr bwMode="auto">
              <a:xfrm>
                <a:off x="2491" y="3556"/>
                <a:ext cx="184" cy="10"/>
              </a:xfrm>
              <a:prstGeom prst="rect">
                <a:avLst/>
              </a:prstGeom>
              <a:solidFill>
                <a:srgbClr val="5020F1"/>
              </a:solidFill>
              <a:ln w="9525">
                <a:noFill/>
                <a:miter lim="800000"/>
                <a:headEnd/>
                <a:tailEnd/>
              </a:ln>
            </p:spPr>
            <p:txBody>
              <a:bodyPr/>
              <a:lstStyle/>
              <a:p>
                <a:endParaRPr lang="en-US"/>
              </a:p>
            </p:txBody>
          </p:sp>
          <p:sp>
            <p:nvSpPr>
              <p:cNvPr id="39242" name="Rectangle 330"/>
              <p:cNvSpPr>
                <a:spLocks noChangeArrowheads="1"/>
              </p:cNvSpPr>
              <p:nvPr/>
            </p:nvSpPr>
            <p:spPr bwMode="auto">
              <a:xfrm>
                <a:off x="2491" y="3566"/>
                <a:ext cx="184" cy="10"/>
              </a:xfrm>
              <a:prstGeom prst="rect">
                <a:avLst/>
              </a:prstGeom>
              <a:solidFill>
                <a:srgbClr val="431BF5"/>
              </a:solidFill>
              <a:ln w="9525">
                <a:noFill/>
                <a:miter lim="800000"/>
                <a:headEnd/>
                <a:tailEnd/>
              </a:ln>
            </p:spPr>
            <p:txBody>
              <a:bodyPr/>
              <a:lstStyle/>
              <a:p>
                <a:endParaRPr lang="en-US"/>
              </a:p>
            </p:txBody>
          </p:sp>
          <p:sp>
            <p:nvSpPr>
              <p:cNvPr id="39243" name="Rectangle 331"/>
              <p:cNvSpPr>
                <a:spLocks noChangeArrowheads="1"/>
              </p:cNvSpPr>
              <p:nvPr/>
            </p:nvSpPr>
            <p:spPr bwMode="auto">
              <a:xfrm>
                <a:off x="2491" y="3576"/>
                <a:ext cx="184" cy="5"/>
              </a:xfrm>
              <a:prstGeom prst="rect">
                <a:avLst/>
              </a:prstGeom>
              <a:solidFill>
                <a:srgbClr val="3A17F8"/>
              </a:solidFill>
              <a:ln w="9525">
                <a:noFill/>
                <a:miter lim="800000"/>
                <a:headEnd/>
                <a:tailEnd/>
              </a:ln>
            </p:spPr>
            <p:txBody>
              <a:bodyPr/>
              <a:lstStyle/>
              <a:p>
                <a:endParaRPr lang="en-US"/>
              </a:p>
            </p:txBody>
          </p:sp>
          <p:sp>
            <p:nvSpPr>
              <p:cNvPr id="39244" name="Rectangle 332"/>
              <p:cNvSpPr>
                <a:spLocks noChangeArrowheads="1"/>
              </p:cNvSpPr>
              <p:nvPr/>
            </p:nvSpPr>
            <p:spPr bwMode="auto">
              <a:xfrm>
                <a:off x="2491" y="3581"/>
                <a:ext cx="184" cy="10"/>
              </a:xfrm>
              <a:prstGeom prst="rect">
                <a:avLst/>
              </a:prstGeom>
              <a:solidFill>
                <a:srgbClr val="3113FA"/>
              </a:solidFill>
              <a:ln w="9525">
                <a:noFill/>
                <a:miter lim="800000"/>
                <a:headEnd/>
                <a:tailEnd/>
              </a:ln>
            </p:spPr>
            <p:txBody>
              <a:bodyPr/>
              <a:lstStyle/>
              <a:p>
                <a:endParaRPr lang="en-US"/>
              </a:p>
            </p:txBody>
          </p:sp>
          <p:sp>
            <p:nvSpPr>
              <p:cNvPr id="39245" name="Rectangle 333"/>
              <p:cNvSpPr>
                <a:spLocks noChangeArrowheads="1"/>
              </p:cNvSpPr>
              <p:nvPr/>
            </p:nvSpPr>
            <p:spPr bwMode="auto">
              <a:xfrm>
                <a:off x="2491" y="3591"/>
                <a:ext cx="184" cy="10"/>
              </a:xfrm>
              <a:prstGeom prst="rect">
                <a:avLst/>
              </a:prstGeom>
              <a:solidFill>
                <a:srgbClr val="250EFC"/>
              </a:solidFill>
              <a:ln w="9525">
                <a:noFill/>
                <a:miter lim="800000"/>
                <a:headEnd/>
                <a:tailEnd/>
              </a:ln>
            </p:spPr>
            <p:txBody>
              <a:bodyPr/>
              <a:lstStyle/>
              <a:p>
                <a:endParaRPr lang="en-US"/>
              </a:p>
            </p:txBody>
          </p:sp>
          <p:sp>
            <p:nvSpPr>
              <p:cNvPr id="39246" name="Rectangle 334"/>
              <p:cNvSpPr>
                <a:spLocks noChangeArrowheads="1"/>
              </p:cNvSpPr>
              <p:nvPr/>
            </p:nvSpPr>
            <p:spPr bwMode="auto">
              <a:xfrm>
                <a:off x="2491" y="3601"/>
                <a:ext cx="184" cy="5"/>
              </a:xfrm>
              <a:prstGeom prst="rect">
                <a:avLst/>
              </a:prstGeom>
              <a:solidFill>
                <a:srgbClr val="1B0AFD"/>
              </a:solidFill>
              <a:ln w="9525">
                <a:noFill/>
                <a:miter lim="800000"/>
                <a:headEnd/>
                <a:tailEnd/>
              </a:ln>
            </p:spPr>
            <p:txBody>
              <a:bodyPr/>
              <a:lstStyle/>
              <a:p>
                <a:endParaRPr lang="en-US"/>
              </a:p>
            </p:txBody>
          </p:sp>
          <p:sp>
            <p:nvSpPr>
              <p:cNvPr id="39247" name="Rectangle 335"/>
              <p:cNvSpPr>
                <a:spLocks noChangeArrowheads="1"/>
              </p:cNvSpPr>
              <p:nvPr/>
            </p:nvSpPr>
            <p:spPr bwMode="auto">
              <a:xfrm>
                <a:off x="2491" y="3606"/>
                <a:ext cx="184" cy="10"/>
              </a:xfrm>
              <a:prstGeom prst="rect">
                <a:avLst/>
              </a:prstGeom>
              <a:solidFill>
                <a:srgbClr val="0F06FE"/>
              </a:solidFill>
              <a:ln w="9525">
                <a:noFill/>
                <a:miter lim="800000"/>
                <a:headEnd/>
                <a:tailEnd/>
              </a:ln>
            </p:spPr>
            <p:txBody>
              <a:bodyPr/>
              <a:lstStyle/>
              <a:p>
                <a:endParaRPr lang="en-US"/>
              </a:p>
            </p:txBody>
          </p:sp>
        </p:grpSp>
        <p:sp>
          <p:nvSpPr>
            <p:cNvPr id="39249" name="Rectangle 337"/>
            <p:cNvSpPr>
              <a:spLocks noChangeArrowheads="1"/>
            </p:cNvSpPr>
            <p:nvPr/>
          </p:nvSpPr>
          <p:spPr bwMode="auto">
            <a:xfrm>
              <a:off x="2491" y="3346"/>
              <a:ext cx="184" cy="270"/>
            </a:xfrm>
            <a:prstGeom prst="rect">
              <a:avLst/>
            </a:prstGeom>
            <a:noFill/>
            <a:ln w="7938">
              <a:solidFill>
                <a:srgbClr val="000000"/>
              </a:solidFill>
              <a:miter lim="800000"/>
              <a:headEnd/>
              <a:tailEnd/>
            </a:ln>
          </p:spPr>
          <p:txBody>
            <a:bodyPr/>
            <a:lstStyle/>
            <a:p>
              <a:endParaRPr lang="en-US"/>
            </a:p>
          </p:txBody>
        </p:sp>
        <p:grpSp>
          <p:nvGrpSpPr>
            <p:cNvPr id="39298" name="Group 386"/>
            <p:cNvGrpSpPr>
              <a:grpSpLocks/>
            </p:cNvGrpSpPr>
            <p:nvPr/>
          </p:nvGrpSpPr>
          <p:grpSpPr bwMode="auto">
            <a:xfrm>
              <a:off x="2950" y="3236"/>
              <a:ext cx="180" cy="380"/>
              <a:chOff x="2950" y="3236"/>
              <a:chExt cx="180" cy="380"/>
            </a:xfrm>
          </p:grpSpPr>
          <p:sp>
            <p:nvSpPr>
              <p:cNvPr id="39250" name="Rectangle 338"/>
              <p:cNvSpPr>
                <a:spLocks noChangeArrowheads="1"/>
              </p:cNvSpPr>
              <p:nvPr/>
            </p:nvSpPr>
            <p:spPr bwMode="auto">
              <a:xfrm>
                <a:off x="2950" y="3236"/>
                <a:ext cx="180" cy="10"/>
              </a:xfrm>
              <a:prstGeom prst="rect">
                <a:avLst/>
              </a:prstGeom>
              <a:solidFill>
                <a:srgbClr val="FE650D"/>
              </a:solidFill>
              <a:ln w="9525">
                <a:noFill/>
                <a:miter lim="800000"/>
                <a:headEnd/>
                <a:tailEnd/>
              </a:ln>
            </p:spPr>
            <p:txBody>
              <a:bodyPr/>
              <a:lstStyle/>
              <a:p>
                <a:endParaRPr lang="en-US"/>
              </a:p>
            </p:txBody>
          </p:sp>
          <p:sp>
            <p:nvSpPr>
              <p:cNvPr id="39251" name="Rectangle 339"/>
              <p:cNvSpPr>
                <a:spLocks noChangeArrowheads="1"/>
              </p:cNvSpPr>
              <p:nvPr/>
            </p:nvSpPr>
            <p:spPr bwMode="auto">
              <a:xfrm>
                <a:off x="2950" y="3246"/>
                <a:ext cx="180" cy="5"/>
              </a:xfrm>
              <a:prstGeom prst="rect">
                <a:avLst/>
              </a:prstGeom>
              <a:solidFill>
                <a:srgbClr val="FD6516"/>
              </a:solidFill>
              <a:ln w="9525">
                <a:noFill/>
                <a:miter lim="800000"/>
                <a:headEnd/>
                <a:tailEnd/>
              </a:ln>
            </p:spPr>
            <p:txBody>
              <a:bodyPr/>
              <a:lstStyle/>
              <a:p>
                <a:endParaRPr lang="en-US"/>
              </a:p>
            </p:txBody>
          </p:sp>
          <p:sp>
            <p:nvSpPr>
              <p:cNvPr id="39252" name="Rectangle 340"/>
              <p:cNvSpPr>
                <a:spLocks noChangeArrowheads="1"/>
              </p:cNvSpPr>
              <p:nvPr/>
            </p:nvSpPr>
            <p:spPr bwMode="auto">
              <a:xfrm>
                <a:off x="2950" y="3251"/>
                <a:ext cx="180" cy="10"/>
              </a:xfrm>
              <a:prstGeom prst="rect">
                <a:avLst/>
              </a:prstGeom>
              <a:solidFill>
                <a:srgbClr val="FD651E"/>
              </a:solidFill>
              <a:ln w="9525">
                <a:noFill/>
                <a:miter lim="800000"/>
                <a:headEnd/>
                <a:tailEnd/>
              </a:ln>
            </p:spPr>
            <p:txBody>
              <a:bodyPr/>
              <a:lstStyle/>
              <a:p>
                <a:endParaRPr lang="en-US"/>
              </a:p>
            </p:txBody>
          </p:sp>
          <p:sp>
            <p:nvSpPr>
              <p:cNvPr id="39253" name="Rectangle 341"/>
              <p:cNvSpPr>
                <a:spLocks noChangeArrowheads="1"/>
              </p:cNvSpPr>
              <p:nvPr/>
            </p:nvSpPr>
            <p:spPr bwMode="auto">
              <a:xfrm>
                <a:off x="2950" y="3261"/>
                <a:ext cx="180" cy="5"/>
              </a:xfrm>
              <a:prstGeom prst="rect">
                <a:avLst/>
              </a:prstGeom>
              <a:solidFill>
                <a:srgbClr val="FC6425"/>
              </a:solidFill>
              <a:ln w="9525">
                <a:noFill/>
                <a:miter lim="800000"/>
                <a:headEnd/>
                <a:tailEnd/>
              </a:ln>
            </p:spPr>
            <p:txBody>
              <a:bodyPr/>
              <a:lstStyle/>
              <a:p>
                <a:endParaRPr lang="en-US"/>
              </a:p>
            </p:txBody>
          </p:sp>
          <p:sp>
            <p:nvSpPr>
              <p:cNvPr id="39254" name="Rectangle 342"/>
              <p:cNvSpPr>
                <a:spLocks noChangeArrowheads="1"/>
              </p:cNvSpPr>
              <p:nvPr/>
            </p:nvSpPr>
            <p:spPr bwMode="auto">
              <a:xfrm>
                <a:off x="2950" y="3266"/>
                <a:ext cx="180" cy="10"/>
              </a:xfrm>
              <a:prstGeom prst="rect">
                <a:avLst/>
              </a:prstGeom>
              <a:solidFill>
                <a:srgbClr val="FB642B"/>
              </a:solidFill>
              <a:ln w="9525">
                <a:noFill/>
                <a:miter lim="800000"/>
                <a:headEnd/>
                <a:tailEnd/>
              </a:ln>
            </p:spPr>
            <p:txBody>
              <a:bodyPr/>
              <a:lstStyle/>
              <a:p>
                <a:endParaRPr lang="en-US"/>
              </a:p>
            </p:txBody>
          </p:sp>
          <p:sp>
            <p:nvSpPr>
              <p:cNvPr id="39255" name="Rectangle 343"/>
              <p:cNvSpPr>
                <a:spLocks noChangeArrowheads="1"/>
              </p:cNvSpPr>
              <p:nvPr/>
            </p:nvSpPr>
            <p:spPr bwMode="auto">
              <a:xfrm>
                <a:off x="2950" y="3276"/>
                <a:ext cx="180" cy="5"/>
              </a:xfrm>
              <a:prstGeom prst="rect">
                <a:avLst/>
              </a:prstGeom>
              <a:solidFill>
                <a:srgbClr val="FA6431"/>
              </a:solidFill>
              <a:ln w="9525">
                <a:noFill/>
                <a:miter lim="800000"/>
                <a:headEnd/>
                <a:tailEnd/>
              </a:ln>
            </p:spPr>
            <p:txBody>
              <a:bodyPr/>
              <a:lstStyle/>
              <a:p>
                <a:endParaRPr lang="en-US"/>
              </a:p>
            </p:txBody>
          </p:sp>
          <p:sp>
            <p:nvSpPr>
              <p:cNvPr id="39256" name="Rectangle 344"/>
              <p:cNvSpPr>
                <a:spLocks noChangeArrowheads="1"/>
              </p:cNvSpPr>
              <p:nvPr/>
            </p:nvSpPr>
            <p:spPr bwMode="auto">
              <a:xfrm>
                <a:off x="2950" y="3281"/>
                <a:ext cx="180" cy="10"/>
              </a:xfrm>
              <a:prstGeom prst="rect">
                <a:avLst/>
              </a:prstGeom>
              <a:solidFill>
                <a:srgbClr val="F86338"/>
              </a:solidFill>
              <a:ln w="9525">
                <a:noFill/>
                <a:miter lim="800000"/>
                <a:headEnd/>
                <a:tailEnd/>
              </a:ln>
            </p:spPr>
            <p:txBody>
              <a:bodyPr/>
              <a:lstStyle/>
              <a:p>
                <a:endParaRPr lang="en-US"/>
              </a:p>
            </p:txBody>
          </p:sp>
          <p:sp>
            <p:nvSpPr>
              <p:cNvPr id="39257" name="Rectangle 345"/>
              <p:cNvSpPr>
                <a:spLocks noChangeArrowheads="1"/>
              </p:cNvSpPr>
              <p:nvPr/>
            </p:nvSpPr>
            <p:spPr bwMode="auto">
              <a:xfrm>
                <a:off x="2950" y="3291"/>
                <a:ext cx="180" cy="10"/>
              </a:xfrm>
              <a:prstGeom prst="rect">
                <a:avLst/>
              </a:prstGeom>
              <a:solidFill>
                <a:srgbClr val="F66241"/>
              </a:solidFill>
              <a:ln w="9525">
                <a:noFill/>
                <a:miter lim="800000"/>
                <a:headEnd/>
                <a:tailEnd/>
              </a:ln>
            </p:spPr>
            <p:txBody>
              <a:bodyPr/>
              <a:lstStyle/>
              <a:p>
                <a:endParaRPr lang="en-US"/>
              </a:p>
            </p:txBody>
          </p:sp>
          <p:sp>
            <p:nvSpPr>
              <p:cNvPr id="39258" name="Rectangle 346"/>
              <p:cNvSpPr>
                <a:spLocks noChangeArrowheads="1"/>
              </p:cNvSpPr>
              <p:nvPr/>
            </p:nvSpPr>
            <p:spPr bwMode="auto">
              <a:xfrm>
                <a:off x="2950" y="3301"/>
                <a:ext cx="180" cy="5"/>
              </a:xfrm>
              <a:prstGeom prst="rect">
                <a:avLst/>
              </a:prstGeom>
              <a:solidFill>
                <a:srgbClr val="F46147"/>
              </a:solidFill>
              <a:ln w="9525">
                <a:noFill/>
                <a:miter lim="800000"/>
                <a:headEnd/>
                <a:tailEnd/>
              </a:ln>
            </p:spPr>
            <p:txBody>
              <a:bodyPr/>
              <a:lstStyle/>
              <a:p>
                <a:endParaRPr lang="en-US"/>
              </a:p>
            </p:txBody>
          </p:sp>
          <p:sp>
            <p:nvSpPr>
              <p:cNvPr id="39259" name="Rectangle 347"/>
              <p:cNvSpPr>
                <a:spLocks noChangeArrowheads="1"/>
              </p:cNvSpPr>
              <p:nvPr/>
            </p:nvSpPr>
            <p:spPr bwMode="auto">
              <a:xfrm>
                <a:off x="2950" y="3306"/>
                <a:ext cx="180" cy="10"/>
              </a:xfrm>
              <a:prstGeom prst="rect">
                <a:avLst/>
              </a:prstGeom>
              <a:solidFill>
                <a:srgbClr val="F2614D"/>
              </a:solidFill>
              <a:ln w="9525">
                <a:noFill/>
                <a:miter lim="800000"/>
                <a:headEnd/>
                <a:tailEnd/>
              </a:ln>
            </p:spPr>
            <p:txBody>
              <a:bodyPr/>
              <a:lstStyle/>
              <a:p>
                <a:endParaRPr lang="en-US"/>
              </a:p>
            </p:txBody>
          </p:sp>
          <p:sp>
            <p:nvSpPr>
              <p:cNvPr id="39260" name="Rectangle 348"/>
              <p:cNvSpPr>
                <a:spLocks noChangeArrowheads="1"/>
              </p:cNvSpPr>
              <p:nvPr/>
            </p:nvSpPr>
            <p:spPr bwMode="auto">
              <a:xfrm>
                <a:off x="2950" y="3316"/>
                <a:ext cx="180" cy="5"/>
              </a:xfrm>
              <a:prstGeom prst="rect">
                <a:avLst/>
              </a:prstGeom>
              <a:solidFill>
                <a:srgbClr val="F06054"/>
              </a:solidFill>
              <a:ln w="9525">
                <a:noFill/>
                <a:miter lim="800000"/>
                <a:headEnd/>
                <a:tailEnd/>
              </a:ln>
            </p:spPr>
            <p:txBody>
              <a:bodyPr/>
              <a:lstStyle/>
              <a:p>
                <a:endParaRPr lang="en-US"/>
              </a:p>
            </p:txBody>
          </p:sp>
          <p:sp>
            <p:nvSpPr>
              <p:cNvPr id="39261" name="Rectangle 349"/>
              <p:cNvSpPr>
                <a:spLocks noChangeArrowheads="1"/>
              </p:cNvSpPr>
              <p:nvPr/>
            </p:nvSpPr>
            <p:spPr bwMode="auto">
              <a:xfrm>
                <a:off x="2950" y="3321"/>
                <a:ext cx="180" cy="10"/>
              </a:xfrm>
              <a:prstGeom prst="rect">
                <a:avLst/>
              </a:prstGeom>
              <a:solidFill>
                <a:srgbClr val="EE5F5B"/>
              </a:solidFill>
              <a:ln w="9525">
                <a:noFill/>
                <a:miter lim="800000"/>
                <a:headEnd/>
                <a:tailEnd/>
              </a:ln>
            </p:spPr>
            <p:txBody>
              <a:bodyPr/>
              <a:lstStyle/>
              <a:p>
                <a:endParaRPr lang="en-US"/>
              </a:p>
            </p:txBody>
          </p:sp>
          <p:sp>
            <p:nvSpPr>
              <p:cNvPr id="39262" name="Rectangle 350"/>
              <p:cNvSpPr>
                <a:spLocks noChangeArrowheads="1"/>
              </p:cNvSpPr>
              <p:nvPr/>
            </p:nvSpPr>
            <p:spPr bwMode="auto">
              <a:xfrm>
                <a:off x="2950" y="3331"/>
                <a:ext cx="180" cy="10"/>
              </a:xfrm>
              <a:prstGeom prst="rect">
                <a:avLst/>
              </a:prstGeom>
              <a:solidFill>
                <a:srgbClr val="EA5D64"/>
              </a:solidFill>
              <a:ln w="9525">
                <a:noFill/>
                <a:miter lim="800000"/>
                <a:headEnd/>
                <a:tailEnd/>
              </a:ln>
            </p:spPr>
            <p:txBody>
              <a:bodyPr/>
              <a:lstStyle/>
              <a:p>
                <a:endParaRPr lang="en-US"/>
              </a:p>
            </p:txBody>
          </p:sp>
          <p:sp>
            <p:nvSpPr>
              <p:cNvPr id="39263" name="Rectangle 351"/>
              <p:cNvSpPr>
                <a:spLocks noChangeArrowheads="1"/>
              </p:cNvSpPr>
              <p:nvPr/>
            </p:nvSpPr>
            <p:spPr bwMode="auto">
              <a:xfrm>
                <a:off x="2950" y="3341"/>
                <a:ext cx="180" cy="5"/>
              </a:xfrm>
              <a:prstGeom prst="rect">
                <a:avLst/>
              </a:prstGeom>
              <a:solidFill>
                <a:srgbClr val="E75C6B"/>
              </a:solidFill>
              <a:ln w="9525">
                <a:noFill/>
                <a:miter lim="800000"/>
                <a:headEnd/>
                <a:tailEnd/>
              </a:ln>
            </p:spPr>
            <p:txBody>
              <a:bodyPr/>
              <a:lstStyle/>
              <a:p>
                <a:endParaRPr lang="en-US"/>
              </a:p>
            </p:txBody>
          </p:sp>
          <p:sp>
            <p:nvSpPr>
              <p:cNvPr id="39264" name="Rectangle 352"/>
              <p:cNvSpPr>
                <a:spLocks noChangeArrowheads="1"/>
              </p:cNvSpPr>
              <p:nvPr/>
            </p:nvSpPr>
            <p:spPr bwMode="auto">
              <a:xfrm>
                <a:off x="2950" y="3346"/>
                <a:ext cx="180" cy="10"/>
              </a:xfrm>
              <a:prstGeom prst="rect">
                <a:avLst/>
              </a:prstGeom>
              <a:solidFill>
                <a:srgbClr val="E45B72"/>
              </a:solidFill>
              <a:ln w="9525">
                <a:noFill/>
                <a:miter lim="800000"/>
                <a:headEnd/>
                <a:tailEnd/>
              </a:ln>
            </p:spPr>
            <p:txBody>
              <a:bodyPr/>
              <a:lstStyle/>
              <a:p>
                <a:endParaRPr lang="en-US"/>
              </a:p>
            </p:txBody>
          </p:sp>
          <p:sp>
            <p:nvSpPr>
              <p:cNvPr id="39265" name="Rectangle 353"/>
              <p:cNvSpPr>
                <a:spLocks noChangeArrowheads="1"/>
              </p:cNvSpPr>
              <p:nvPr/>
            </p:nvSpPr>
            <p:spPr bwMode="auto">
              <a:xfrm>
                <a:off x="2950" y="3356"/>
                <a:ext cx="180" cy="5"/>
              </a:xfrm>
              <a:prstGeom prst="rect">
                <a:avLst/>
              </a:prstGeom>
              <a:solidFill>
                <a:srgbClr val="E05979"/>
              </a:solidFill>
              <a:ln w="9525">
                <a:noFill/>
                <a:miter lim="800000"/>
                <a:headEnd/>
                <a:tailEnd/>
              </a:ln>
            </p:spPr>
            <p:txBody>
              <a:bodyPr/>
              <a:lstStyle/>
              <a:p>
                <a:endParaRPr lang="en-US"/>
              </a:p>
            </p:txBody>
          </p:sp>
          <p:sp>
            <p:nvSpPr>
              <p:cNvPr id="39266" name="Rectangle 354"/>
              <p:cNvSpPr>
                <a:spLocks noChangeArrowheads="1"/>
              </p:cNvSpPr>
              <p:nvPr/>
            </p:nvSpPr>
            <p:spPr bwMode="auto">
              <a:xfrm>
                <a:off x="2950" y="3361"/>
                <a:ext cx="180" cy="10"/>
              </a:xfrm>
              <a:prstGeom prst="rect">
                <a:avLst/>
              </a:prstGeom>
              <a:solidFill>
                <a:srgbClr val="DC587F"/>
              </a:solidFill>
              <a:ln w="9525">
                <a:noFill/>
                <a:miter lim="800000"/>
                <a:headEnd/>
                <a:tailEnd/>
              </a:ln>
            </p:spPr>
            <p:txBody>
              <a:bodyPr/>
              <a:lstStyle/>
              <a:p>
                <a:endParaRPr lang="en-US"/>
              </a:p>
            </p:txBody>
          </p:sp>
          <p:sp>
            <p:nvSpPr>
              <p:cNvPr id="39267" name="Rectangle 355"/>
              <p:cNvSpPr>
                <a:spLocks noChangeArrowheads="1"/>
              </p:cNvSpPr>
              <p:nvPr/>
            </p:nvSpPr>
            <p:spPr bwMode="auto">
              <a:xfrm>
                <a:off x="2950" y="3371"/>
                <a:ext cx="180" cy="5"/>
              </a:xfrm>
              <a:prstGeom prst="rect">
                <a:avLst/>
              </a:prstGeom>
              <a:solidFill>
                <a:srgbClr val="D85686"/>
              </a:solidFill>
              <a:ln w="9525">
                <a:noFill/>
                <a:miter lim="800000"/>
                <a:headEnd/>
                <a:tailEnd/>
              </a:ln>
            </p:spPr>
            <p:txBody>
              <a:bodyPr/>
              <a:lstStyle/>
              <a:p>
                <a:endParaRPr lang="en-US"/>
              </a:p>
            </p:txBody>
          </p:sp>
          <p:sp>
            <p:nvSpPr>
              <p:cNvPr id="39268" name="Rectangle 356"/>
              <p:cNvSpPr>
                <a:spLocks noChangeArrowheads="1"/>
              </p:cNvSpPr>
              <p:nvPr/>
            </p:nvSpPr>
            <p:spPr bwMode="auto">
              <a:xfrm>
                <a:off x="2950" y="3376"/>
                <a:ext cx="180" cy="10"/>
              </a:xfrm>
              <a:prstGeom prst="rect">
                <a:avLst/>
              </a:prstGeom>
              <a:solidFill>
                <a:srgbClr val="D4548D"/>
              </a:solidFill>
              <a:ln w="9525">
                <a:noFill/>
                <a:miter lim="800000"/>
                <a:headEnd/>
                <a:tailEnd/>
              </a:ln>
            </p:spPr>
            <p:txBody>
              <a:bodyPr/>
              <a:lstStyle/>
              <a:p>
                <a:endParaRPr lang="en-US"/>
              </a:p>
            </p:txBody>
          </p:sp>
          <p:sp>
            <p:nvSpPr>
              <p:cNvPr id="39269" name="Rectangle 357"/>
              <p:cNvSpPr>
                <a:spLocks noChangeArrowheads="1"/>
              </p:cNvSpPr>
              <p:nvPr/>
            </p:nvSpPr>
            <p:spPr bwMode="auto">
              <a:xfrm>
                <a:off x="2950" y="3386"/>
                <a:ext cx="180" cy="10"/>
              </a:xfrm>
              <a:prstGeom prst="rect">
                <a:avLst/>
              </a:prstGeom>
              <a:solidFill>
                <a:srgbClr val="CD5296"/>
              </a:solidFill>
              <a:ln w="9525">
                <a:noFill/>
                <a:miter lim="800000"/>
                <a:headEnd/>
                <a:tailEnd/>
              </a:ln>
            </p:spPr>
            <p:txBody>
              <a:bodyPr/>
              <a:lstStyle/>
              <a:p>
                <a:endParaRPr lang="en-US"/>
              </a:p>
            </p:txBody>
          </p:sp>
          <p:sp>
            <p:nvSpPr>
              <p:cNvPr id="39270" name="Rectangle 358"/>
              <p:cNvSpPr>
                <a:spLocks noChangeArrowheads="1"/>
              </p:cNvSpPr>
              <p:nvPr/>
            </p:nvSpPr>
            <p:spPr bwMode="auto">
              <a:xfrm>
                <a:off x="2950" y="3396"/>
                <a:ext cx="180" cy="5"/>
              </a:xfrm>
              <a:prstGeom prst="rect">
                <a:avLst/>
              </a:prstGeom>
              <a:solidFill>
                <a:srgbClr val="C8509D"/>
              </a:solidFill>
              <a:ln w="9525">
                <a:noFill/>
                <a:miter lim="800000"/>
                <a:headEnd/>
                <a:tailEnd/>
              </a:ln>
            </p:spPr>
            <p:txBody>
              <a:bodyPr/>
              <a:lstStyle/>
              <a:p>
                <a:endParaRPr lang="en-US"/>
              </a:p>
            </p:txBody>
          </p:sp>
          <p:sp>
            <p:nvSpPr>
              <p:cNvPr id="39271" name="Rectangle 359"/>
              <p:cNvSpPr>
                <a:spLocks noChangeArrowheads="1"/>
              </p:cNvSpPr>
              <p:nvPr/>
            </p:nvSpPr>
            <p:spPr bwMode="auto">
              <a:xfrm>
                <a:off x="2950" y="3401"/>
                <a:ext cx="180" cy="10"/>
              </a:xfrm>
              <a:prstGeom prst="rect">
                <a:avLst/>
              </a:prstGeom>
              <a:solidFill>
                <a:srgbClr val="C34EA3"/>
              </a:solidFill>
              <a:ln w="9525">
                <a:noFill/>
                <a:miter lim="800000"/>
                <a:headEnd/>
                <a:tailEnd/>
              </a:ln>
            </p:spPr>
            <p:txBody>
              <a:bodyPr/>
              <a:lstStyle/>
              <a:p>
                <a:endParaRPr lang="en-US"/>
              </a:p>
            </p:txBody>
          </p:sp>
          <p:sp>
            <p:nvSpPr>
              <p:cNvPr id="39272" name="Rectangle 360"/>
              <p:cNvSpPr>
                <a:spLocks noChangeArrowheads="1"/>
              </p:cNvSpPr>
              <p:nvPr/>
            </p:nvSpPr>
            <p:spPr bwMode="auto">
              <a:xfrm>
                <a:off x="2950" y="3411"/>
                <a:ext cx="180" cy="5"/>
              </a:xfrm>
              <a:prstGeom prst="rect">
                <a:avLst/>
              </a:prstGeom>
              <a:solidFill>
                <a:srgbClr val="BE4CA9"/>
              </a:solidFill>
              <a:ln w="9525">
                <a:noFill/>
                <a:miter lim="800000"/>
                <a:headEnd/>
                <a:tailEnd/>
              </a:ln>
            </p:spPr>
            <p:txBody>
              <a:bodyPr/>
              <a:lstStyle/>
              <a:p>
                <a:endParaRPr lang="en-US"/>
              </a:p>
            </p:txBody>
          </p:sp>
          <p:sp>
            <p:nvSpPr>
              <p:cNvPr id="39273" name="Rectangle 361"/>
              <p:cNvSpPr>
                <a:spLocks noChangeArrowheads="1"/>
              </p:cNvSpPr>
              <p:nvPr/>
            </p:nvSpPr>
            <p:spPr bwMode="auto">
              <a:xfrm>
                <a:off x="2950" y="3416"/>
                <a:ext cx="180" cy="10"/>
              </a:xfrm>
              <a:prstGeom prst="rect">
                <a:avLst/>
              </a:prstGeom>
              <a:solidFill>
                <a:srgbClr val="B849B0"/>
              </a:solidFill>
              <a:ln w="9525">
                <a:noFill/>
                <a:miter lim="800000"/>
                <a:headEnd/>
                <a:tailEnd/>
              </a:ln>
            </p:spPr>
            <p:txBody>
              <a:bodyPr/>
              <a:lstStyle/>
              <a:p>
                <a:endParaRPr lang="en-US"/>
              </a:p>
            </p:txBody>
          </p:sp>
          <p:sp>
            <p:nvSpPr>
              <p:cNvPr id="39274" name="Rectangle 362"/>
              <p:cNvSpPr>
                <a:spLocks noChangeArrowheads="1"/>
              </p:cNvSpPr>
              <p:nvPr/>
            </p:nvSpPr>
            <p:spPr bwMode="auto">
              <a:xfrm>
                <a:off x="2950" y="3426"/>
                <a:ext cx="180" cy="10"/>
              </a:xfrm>
              <a:prstGeom prst="rect">
                <a:avLst/>
              </a:prstGeom>
              <a:solidFill>
                <a:srgbClr val="B046B8"/>
              </a:solidFill>
              <a:ln w="9525">
                <a:noFill/>
                <a:miter lim="800000"/>
                <a:headEnd/>
                <a:tailEnd/>
              </a:ln>
            </p:spPr>
            <p:txBody>
              <a:bodyPr/>
              <a:lstStyle/>
              <a:p>
                <a:endParaRPr lang="en-US"/>
              </a:p>
            </p:txBody>
          </p:sp>
          <p:sp>
            <p:nvSpPr>
              <p:cNvPr id="39275" name="Rectangle 363"/>
              <p:cNvSpPr>
                <a:spLocks noChangeArrowheads="1"/>
              </p:cNvSpPr>
              <p:nvPr/>
            </p:nvSpPr>
            <p:spPr bwMode="auto">
              <a:xfrm>
                <a:off x="2950" y="3436"/>
                <a:ext cx="180" cy="5"/>
              </a:xfrm>
              <a:prstGeom prst="rect">
                <a:avLst/>
              </a:prstGeom>
              <a:solidFill>
                <a:srgbClr val="A943BE"/>
              </a:solidFill>
              <a:ln w="9525">
                <a:noFill/>
                <a:miter lim="800000"/>
                <a:headEnd/>
                <a:tailEnd/>
              </a:ln>
            </p:spPr>
            <p:txBody>
              <a:bodyPr/>
              <a:lstStyle/>
              <a:p>
                <a:endParaRPr lang="en-US"/>
              </a:p>
            </p:txBody>
          </p:sp>
          <p:sp>
            <p:nvSpPr>
              <p:cNvPr id="39276" name="Rectangle 364"/>
              <p:cNvSpPr>
                <a:spLocks noChangeArrowheads="1"/>
              </p:cNvSpPr>
              <p:nvPr/>
            </p:nvSpPr>
            <p:spPr bwMode="auto">
              <a:xfrm>
                <a:off x="2950" y="3441"/>
                <a:ext cx="180" cy="10"/>
              </a:xfrm>
              <a:prstGeom prst="rect">
                <a:avLst/>
              </a:prstGeom>
              <a:solidFill>
                <a:srgbClr val="A341C3"/>
              </a:solidFill>
              <a:ln w="9525">
                <a:noFill/>
                <a:miter lim="800000"/>
                <a:headEnd/>
                <a:tailEnd/>
              </a:ln>
            </p:spPr>
            <p:txBody>
              <a:bodyPr/>
              <a:lstStyle/>
              <a:p>
                <a:endParaRPr lang="en-US"/>
              </a:p>
            </p:txBody>
          </p:sp>
          <p:sp>
            <p:nvSpPr>
              <p:cNvPr id="39277" name="Rectangle 365"/>
              <p:cNvSpPr>
                <a:spLocks noChangeArrowheads="1"/>
              </p:cNvSpPr>
              <p:nvPr/>
            </p:nvSpPr>
            <p:spPr bwMode="auto">
              <a:xfrm>
                <a:off x="2950" y="3451"/>
                <a:ext cx="180" cy="5"/>
              </a:xfrm>
              <a:prstGeom prst="rect">
                <a:avLst/>
              </a:prstGeom>
              <a:solidFill>
                <a:srgbClr val="9D3EC8"/>
              </a:solidFill>
              <a:ln w="9525">
                <a:noFill/>
                <a:miter lim="800000"/>
                <a:headEnd/>
                <a:tailEnd/>
              </a:ln>
            </p:spPr>
            <p:txBody>
              <a:bodyPr/>
              <a:lstStyle/>
              <a:p>
                <a:endParaRPr lang="en-US"/>
              </a:p>
            </p:txBody>
          </p:sp>
          <p:sp>
            <p:nvSpPr>
              <p:cNvPr id="39278" name="Rectangle 366"/>
              <p:cNvSpPr>
                <a:spLocks noChangeArrowheads="1"/>
              </p:cNvSpPr>
              <p:nvPr/>
            </p:nvSpPr>
            <p:spPr bwMode="auto">
              <a:xfrm>
                <a:off x="2950" y="3456"/>
                <a:ext cx="180" cy="10"/>
              </a:xfrm>
              <a:prstGeom prst="rect">
                <a:avLst/>
              </a:prstGeom>
              <a:solidFill>
                <a:srgbClr val="963CCD"/>
              </a:solidFill>
              <a:ln w="9525">
                <a:noFill/>
                <a:miter lim="800000"/>
                <a:headEnd/>
                <a:tailEnd/>
              </a:ln>
            </p:spPr>
            <p:txBody>
              <a:bodyPr/>
              <a:lstStyle/>
              <a:p>
                <a:endParaRPr lang="en-US"/>
              </a:p>
            </p:txBody>
          </p:sp>
          <p:sp>
            <p:nvSpPr>
              <p:cNvPr id="39279" name="Rectangle 367"/>
              <p:cNvSpPr>
                <a:spLocks noChangeArrowheads="1"/>
              </p:cNvSpPr>
              <p:nvPr/>
            </p:nvSpPr>
            <p:spPr bwMode="auto">
              <a:xfrm>
                <a:off x="2950" y="3466"/>
                <a:ext cx="180" cy="5"/>
              </a:xfrm>
              <a:prstGeom prst="rect">
                <a:avLst/>
              </a:prstGeom>
              <a:solidFill>
                <a:srgbClr val="9039D2"/>
              </a:solidFill>
              <a:ln w="9525">
                <a:noFill/>
                <a:miter lim="800000"/>
                <a:headEnd/>
                <a:tailEnd/>
              </a:ln>
            </p:spPr>
            <p:txBody>
              <a:bodyPr/>
              <a:lstStyle/>
              <a:p>
                <a:endParaRPr lang="en-US"/>
              </a:p>
            </p:txBody>
          </p:sp>
          <p:sp>
            <p:nvSpPr>
              <p:cNvPr id="39280" name="Rectangle 368"/>
              <p:cNvSpPr>
                <a:spLocks noChangeArrowheads="1"/>
              </p:cNvSpPr>
              <p:nvPr/>
            </p:nvSpPr>
            <p:spPr bwMode="auto">
              <a:xfrm>
                <a:off x="2950" y="3471"/>
                <a:ext cx="180" cy="10"/>
              </a:xfrm>
              <a:prstGeom prst="rect">
                <a:avLst/>
              </a:prstGeom>
              <a:solidFill>
                <a:srgbClr val="8936D6"/>
              </a:solidFill>
              <a:ln w="9525">
                <a:noFill/>
                <a:miter lim="800000"/>
                <a:headEnd/>
                <a:tailEnd/>
              </a:ln>
            </p:spPr>
            <p:txBody>
              <a:bodyPr/>
              <a:lstStyle/>
              <a:p>
                <a:endParaRPr lang="en-US"/>
              </a:p>
            </p:txBody>
          </p:sp>
          <p:sp>
            <p:nvSpPr>
              <p:cNvPr id="39281" name="Rectangle 369"/>
              <p:cNvSpPr>
                <a:spLocks noChangeArrowheads="1"/>
              </p:cNvSpPr>
              <p:nvPr/>
            </p:nvSpPr>
            <p:spPr bwMode="auto">
              <a:xfrm>
                <a:off x="2950" y="3481"/>
                <a:ext cx="180" cy="10"/>
              </a:xfrm>
              <a:prstGeom prst="rect">
                <a:avLst/>
              </a:prstGeom>
              <a:solidFill>
                <a:srgbClr val="7F33DC"/>
              </a:solidFill>
              <a:ln w="9525">
                <a:noFill/>
                <a:miter lim="800000"/>
                <a:headEnd/>
                <a:tailEnd/>
              </a:ln>
            </p:spPr>
            <p:txBody>
              <a:bodyPr/>
              <a:lstStyle/>
              <a:p>
                <a:endParaRPr lang="en-US"/>
              </a:p>
            </p:txBody>
          </p:sp>
          <p:sp>
            <p:nvSpPr>
              <p:cNvPr id="39282" name="Rectangle 370"/>
              <p:cNvSpPr>
                <a:spLocks noChangeArrowheads="1"/>
              </p:cNvSpPr>
              <p:nvPr/>
            </p:nvSpPr>
            <p:spPr bwMode="auto">
              <a:xfrm>
                <a:off x="2950" y="3491"/>
                <a:ext cx="180" cy="5"/>
              </a:xfrm>
              <a:prstGeom prst="rect">
                <a:avLst/>
              </a:prstGeom>
              <a:solidFill>
                <a:srgbClr val="7930E0"/>
              </a:solidFill>
              <a:ln w="9525">
                <a:noFill/>
                <a:miter lim="800000"/>
                <a:headEnd/>
                <a:tailEnd/>
              </a:ln>
            </p:spPr>
            <p:txBody>
              <a:bodyPr/>
              <a:lstStyle/>
              <a:p>
                <a:endParaRPr lang="en-US"/>
              </a:p>
            </p:txBody>
          </p:sp>
          <p:sp>
            <p:nvSpPr>
              <p:cNvPr id="39283" name="Rectangle 371"/>
              <p:cNvSpPr>
                <a:spLocks noChangeArrowheads="1"/>
              </p:cNvSpPr>
              <p:nvPr/>
            </p:nvSpPr>
            <p:spPr bwMode="auto">
              <a:xfrm>
                <a:off x="2950" y="3496"/>
                <a:ext cx="180" cy="10"/>
              </a:xfrm>
              <a:prstGeom prst="rect">
                <a:avLst/>
              </a:prstGeom>
              <a:solidFill>
                <a:srgbClr val="722DE4"/>
              </a:solidFill>
              <a:ln w="9525">
                <a:noFill/>
                <a:miter lim="800000"/>
                <a:headEnd/>
                <a:tailEnd/>
              </a:ln>
            </p:spPr>
            <p:txBody>
              <a:bodyPr/>
              <a:lstStyle/>
              <a:p>
                <a:endParaRPr lang="en-US"/>
              </a:p>
            </p:txBody>
          </p:sp>
          <p:sp>
            <p:nvSpPr>
              <p:cNvPr id="39284" name="Rectangle 372"/>
              <p:cNvSpPr>
                <a:spLocks noChangeArrowheads="1"/>
              </p:cNvSpPr>
              <p:nvPr/>
            </p:nvSpPr>
            <p:spPr bwMode="auto">
              <a:xfrm>
                <a:off x="2950" y="3506"/>
                <a:ext cx="180" cy="5"/>
              </a:xfrm>
              <a:prstGeom prst="rect">
                <a:avLst/>
              </a:prstGeom>
              <a:solidFill>
                <a:srgbClr val="6B2AE7"/>
              </a:solidFill>
              <a:ln w="9525">
                <a:noFill/>
                <a:miter lim="800000"/>
                <a:headEnd/>
                <a:tailEnd/>
              </a:ln>
            </p:spPr>
            <p:txBody>
              <a:bodyPr/>
              <a:lstStyle/>
              <a:p>
                <a:endParaRPr lang="en-US"/>
              </a:p>
            </p:txBody>
          </p:sp>
          <p:sp>
            <p:nvSpPr>
              <p:cNvPr id="39285" name="Rectangle 373"/>
              <p:cNvSpPr>
                <a:spLocks noChangeArrowheads="1"/>
              </p:cNvSpPr>
              <p:nvPr/>
            </p:nvSpPr>
            <p:spPr bwMode="auto">
              <a:xfrm>
                <a:off x="2950" y="3511"/>
                <a:ext cx="180" cy="10"/>
              </a:xfrm>
              <a:prstGeom prst="rect">
                <a:avLst/>
              </a:prstGeom>
              <a:solidFill>
                <a:srgbClr val="6428EA"/>
              </a:solidFill>
              <a:ln w="9525">
                <a:noFill/>
                <a:miter lim="800000"/>
                <a:headEnd/>
                <a:tailEnd/>
              </a:ln>
            </p:spPr>
            <p:txBody>
              <a:bodyPr/>
              <a:lstStyle/>
              <a:p>
                <a:endParaRPr lang="en-US"/>
              </a:p>
            </p:txBody>
          </p:sp>
          <p:sp>
            <p:nvSpPr>
              <p:cNvPr id="39286" name="Rectangle 374"/>
              <p:cNvSpPr>
                <a:spLocks noChangeArrowheads="1"/>
              </p:cNvSpPr>
              <p:nvPr/>
            </p:nvSpPr>
            <p:spPr bwMode="auto">
              <a:xfrm>
                <a:off x="2950" y="3521"/>
                <a:ext cx="180" cy="10"/>
              </a:xfrm>
              <a:prstGeom prst="rect">
                <a:avLst/>
              </a:prstGeom>
              <a:solidFill>
                <a:srgbClr val="5B24EE"/>
              </a:solidFill>
              <a:ln w="9525">
                <a:noFill/>
                <a:miter lim="800000"/>
                <a:headEnd/>
                <a:tailEnd/>
              </a:ln>
            </p:spPr>
            <p:txBody>
              <a:bodyPr/>
              <a:lstStyle/>
              <a:p>
                <a:endParaRPr lang="en-US"/>
              </a:p>
            </p:txBody>
          </p:sp>
          <p:sp>
            <p:nvSpPr>
              <p:cNvPr id="39287" name="Rectangle 375"/>
              <p:cNvSpPr>
                <a:spLocks noChangeArrowheads="1"/>
              </p:cNvSpPr>
              <p:nvPr/>
            </p:nvSpPr>
            <p:spPr bwMode="auto">
              <a:xfrm>
                <a:off x="2950" y="3531"/>
                <a:ext cx="180" cy="5"/>
              </a:xfrm>
              <a:prstGeom prst="rect">
                <a:avLst/>
              </a:prstGeom>
              <a:solidFill>
                <a:srgbClr val="5421F0"/>
              </a:solidFill>
              <a:ln w="9525">
                <a:noFill/>
                <a:miter lim="800000"/>
                <a:headEnd/>
                <a:tailEnd/>
              </a:ln>
            </p:spPr>
            <p:txBody>
              <a:bodyPr/>
              <a:lstStyle/>
              <a:p>
                <a:endParaRPr lang="en-US"/>
              </a:p>
            </p:txBody>
          </p:sp>
          <p:sp>
            <p:nvSpPr>
              <p:cNvPr id="39288" name="Rectangle 376"/>
              <p:cNvSpPr>
                <a:spLocks noChangeArrowheads="1"/>
              </p:cNvSpPr>
              <p:nvPr/>
            </p:nvSpPr>
            <p:spPr bwMode="auto">
              <a:xfrm>
                <a:off x="2950" y="3536"/>
                <a:ext cx="180" cy="10"/>
              </a:xfrm>
              <a:prstGeom prst="rect">
                <a:avLst/>
              </a:prstGeom>
              <a:solidFill>
                <a:srgbClr val="4E1FF2"/>
              </a:solidFill>
              <a:ln w="9525">
                <a:noFill/>
                <a:miter lim="800000"/>
                <a:headEnd/>
                <a:tailEnd/>
              </a:ln>
            </p:spPr>
            <p:txBody>
              <a:bodyPr/>
              <a:lstStyle/>
              <a:p>
                <a:endParaRPr lang="en-US"/>
              </a:p>
            </p:txBody>
          </p:sp>
          <p:sp>
            <p:nvSpPr>
              <p:cNvPr id="39289" name="Rectangle 377"/>
              <p:cNvSpPr>
                <a:spLocks noChangeArrowheads="1"/>
              </p:cNvSpPr>
              <p:nvPr/>
            </p:nvSpPr>
            <p:spPr bwMode="auto">
              <a:xfrm>
                <a:off x="2950" y="3546"/>
                <a:ext cx="180" cy="5"/>
              </a:xfrm>
              <a:prstGeom prst="rect">
                <a:avLst/>
              </a:prstGeom>
              <a:solidFill>
                <a:srgbClr val="471CF4"/>
              </a:solidFill>
              <a:ln w="9525">
                <a:noFill/>
                <a:miter lim="800000"/>
                <a:headEnd/>
                <a:tailEnd/>
              </a:ln>
            </p:spPr>
            <p:txBody>
              <a:bodyPr/>
              <a:lstStyle/>
              <a:p>
                <a:endParaRPr lang="en-US"/>
              </a:p>
            </p:txBody>
          </p:sp>
          <p:sp>
            <p:nvSpPr>
              <p:cNvPr id="39290" name="Rectangle 378"/>
              <p:cNvSpPr>
                <a:spLocks noChangeArrowheads="1"/>
              </p:cNvSpPr>
              <p:nvPr/>
            </p:nvSpPr>
            <p:spPr bwMode="auto">
              <a:xfrm>
                <a:off x="2950" y="3551"/>
                <a:ext cx="180" cy="10"/>
              </a:xfrm>
              <a:prstGeom prst="rect">
                <a:avLst/>
              </a:prstGeom>
              <a:solidFill>
                <a:srgbClr val="411AF6"/>
              </a:solidFill>
              <a:ln w="9525">
                <a:noFill/>
                <a:miter lim="800000"/>
                <a:headEnd/>
                <a:tailEnd/>
              </a:ln>
            </p:spPr>
            <p:txBody>
              <a:bodyPr/>
              <a:lstStyle/>
              <a:p>
                <a:endParaRPr lang="en-US"/>
              </a:p>
            </p:txBody>
          </p:sp>
          <p:sp>
            <p:nvSpPr>
              <p:cNvPr id="39291" name="Rectangle 379"/>
              <p:cNvSpPr>
                <a:spLocks noChangeArrowheads="1"/>
              </p:cNvSpPr>
              <p:nvPr/>
            </p:nvSpPr>
            <p:spPr bwMode="auto">
              <a:xfrm>
                <a:off x="2950" y="3561"/>
                <a:ext cx="180" cy="5"/>
              </a:xfrm>
              <a:prstGeom prst="rect">
                <a:avLst/>
              </a:prstGeom>
              <a:solidFill>
                <a:srgbClr val="3A17F8"/>
              </a:solidFill>
              <a:ln w="9525">
                <a:noFill/>
                <a:miter lim="800000"/>
                <a:headEnd/>
                <a:tailEnd/>
              </a:ln>
            </p:spPr>
            <p:txBody>
              <a:bodyPr/>
              <a:lstStyle/>
              <a:p>
                <a:endParaRPr lang="en-US"/>
              </a:p>
            </p:txBody>
          </p:sp>
          <p:sp>
            <p:nvSpPr>
              <p:cNvPr id="39292" name="Rectangle 380"/>
              <p:cNvSpPr>
                <a:spLocks noChangeArrowheads="1"/>
              </p:cNvSpPr>
              <p:nvPr/>
            </p:nvSpPr>
            <p:spPr bwMode="auto">
              <a:xfrm>
                <a:off x="2950" y="3566"/>
                <a:ext cx="180" cy="10"/>
              </a:xfrm>
              <a:prstGeom prst="rect">
                <a:avLst/>
              </a:prstGeom>
              <a:solidFill>
                <a:srgbClr val="3414F9"/>
              </a:solidFill>
              <a:ln w="9525">
                <a:noFill/>
                <a:miter lim="800000"/>
                <a:headEnd/>
                <a:tailEnd/>
              </a:ln>
            </p:spPr>
            <p:txBody>
              <a:bodyPr/>
              <a:lstStyle/>
              <a:p>
                <a:endParaRPr lang="en-US"/>
              </a:p>
            </p:txBody>
          </p:sp>
          <p:sp>
            <p:nvSpPr>
              <p:cNvPr id="39293" name="Rectangle 381"/>
              <p:cNvSpPr>
                <a:spLocks noChangeArrowheads="1"/>
              </p:cNvSpPr>
              <p:nvPr/>
            </p:nvSpPr>
            <p:spPr bwMode="auto">
              <a:xfrm>
                <a:off x="2950" y="3576"/>
                <a:ext cx="180" cy="10"/>
              </a:xfrm>
              <a:prstGeom prst="rect">
                <a:avLst/>
              </a:prstGeom>
              <a:solidFill>
                <a:srgbClr val="2B11FB"/>
              </a:solidFill>
              <a:ln w="9525">
                <a:noFill/>
                <a:miter lim="800000"/>
                <a:headEnd/>
                <a:tailEnd/>
              </a:ln>
            </p:spPr>
            <p:txBody>
              <a:bodyPr/>
              <a:lstStyle/>
              <a:p>
                <a:endParaRPr lang="en-US"/>
              </a:p>
            </p:txBody>
          </p:sp>
          <p:sp>
            <p:nvSpPr>
              <p:cNvPr id="39294" name="Rectangle 382"/>
              <p:cNvSpPr>
                <a:spLocks noChangeArrowheads="1"/>
              </p:cNvSpPr>
              <p:nvPr/>
            </p:nvSpPr>
            <p:spPr bwMode="auto">
              <a:xfrm>
                <a:off x="2950" y="3586"/>
                <a:ext cx="180" cy="5"/>
              </a:xfrm>
              <a:prstGeom prst="rect">
                <a:avLst/>
              </a:prstGeom>
              <a:solidFill>
                <a:srgbClr val="250EFC"/>
              </a:solidFill>
              <a:ln w="9525">
                <a:noFill/>
                <a:miter lim="800000"/>
                <a:headEnd/>
                <a:tailEnd/>
              </a:ln>
            </p:spPr>
            <p:txBody>
              <a:bodyPr/>
              <a:lstStyle/>
              <a:p>
                <a:endParaRPr lang="en-US"/>
              </a:p>
            </p:txBody>
          </p:sp>
          <p:sp>
            <p:nvSpPr>
              <p:cNvPr id="39295" name="Rectangle 383"/>
              <p:cNvSpPr>
                <a:spLocks noChangeArrowheads="1"/>
              </p:cNvSpPr>
              <p:nvPr/>
            </p:nvSpPr>
            <p:spPr bwMode="auto">
              <a:xfrm>
                <a:off x="2950" y="3591"/>
                <a:ext cx="180" cy="10"/>
              </a:xfrm>
              <a:prstGeom prst="rect">
                <a:avLst/>
              </a:prstGeom>
              <a:solidFill>
                <a:srgbClr val="1E0CFD"/>
              </a:solidFill>
              <a:ln w="9525">
                <a:noFill/>
                <a:miter lim="800000"/>
                <a:headEnd/>
                <a:tailEnd/>
              </a:ln>
            </p:spPr>
            <p:txBody>
              <a:bodyPr/>
              <a:lstStyle/>
              <a:p>
                <a:endParaRPr lang="en-US"/>
              </a:p>
            </p:txBody>
          </p:sp>
          <p:sp>
            <p:nvSpPr>
              <p:cNvPr id="39296" name="Rectangle 384"/>
              <p:cNvSpPr>
                <a:spLocks noChangeArrowheads="1"/>
              </p:cNvSpPr>
              <p:nvPr/>
            </p:nvSpPr>
            <p:spPr bwMode="auto">
              <a:xfrm>
                <a:off x="2950" y="3601"/>
                <a:ext cx="180" cy="5"/>
              </a:xfrm>
              <a:prstGeom prst="rect">
                <a:avLst/>
              </a:prstGeom>
              <a:solidFill>
                <a:srgbClr val="1609FD"/>
              </a:solidFill>
              <a:ln w="9525">
                <a:noFill/>
                <a:miter lim="800000"/>
                <a:headEnd/>
                <a:tailEnd/>
              </a:ln>
            </p:spPr>
            <p:txBody>
              <a:bodyPr/>
              <a:lstStyle/>
              <a:p>
                <a:endParaRPr lang="en-US"/>
              </a:p>
            </p:txBody>
          </p:sp>
          <p:sp>
            <p:nvSpPr>
              <p:cNvPr id="39297" name="Rectangle 385"/>
              <p:cNvSpPr>
                <a:spLocks noChangeArrowheads="1"/>
              </p:cNvSpPr>
              <p:nvPr/>
            </p:nvSpPr>
            <p:spPr bwMode="auto">
              <a:xfrm>
                <a:off x="2950" y="3606"/>
                <a:ext cx="180" cy="10"/>
              </a:xfrm>
              <a:prstGeom prst="rect">
                <a:avLst/>
              </a:prstGeom>
              <a:solidFill>
                <a:srgbClr val="0D05FE"/>
              </a:solidFill>
              <a:ln w="9525">
                <a:noFill/>
                <a:miter lim="800000"/>
                <a:headEnd/>
                <a:tailEnd/>
              </a:ln>
            </p:spPr>
            <p:txBody>
              <a:bodyPr/>
              <a:lstStyle/>
              <a:p>
                <a:endParaRPr lang="en-US"/>
              </a:p>
            </p:txBody>
          </p:sp>
        </p:grpSp>
        <p:sp>
          <p:nvSpPr>
            <p:cNvPr id="39299" name="Rectangle 387"/>
            <p:cNvSpPr>
              <a:spLocks noChangeArrowheads="1"/>
            </p:cNvSpPr>
            <p:nvPr/>
          </p:nvSpPr>
          <p:spPr bwMode="auto">
            <a:xfrm>
              <a:off x="2950" y="3236"/>
              <a:ext cx="180" cy="380"/>
            </a:xfrm>
            <a:prstGeom prst="rect">
              <a:avLst/>
            </a:prstGeom>
            <a:noFill/>
            <a:ln w="7938">
              <a:solidFill>
                <a:srgbClr val="000000"/>
              </a:solidFill>
              <a:miter lim="800000"/>
              <a:headEnd/>
              <a:tailEnd/>
            </a:ln>
          </p:spPr>
          <p:txBody>
            <a:bodyPr/>
            <a:lstStyle/>
            <a:p>
              <a:endParaRPr lang="en-US"/>
            </a:p>
          </p:txBody>
        </p:sp>
        <p:grpSp>
          <p:nvGrpSpPr>
            <p:cNvPr id="39348" name="Group 436"/>
            <p:cNvGrpSpPr>
              <a:grpSpLocks/>
            </p:cNvGrpSpPr>
            <p:nvPr/>
          </p:nvGrpSpPr>
          <p:grpSpPr bwMode="auto">
            <a:xfrm>
              <a:off x="3404" y="3206"/>
              <a:ext cx="185" cy="410"/>
              <a:chOff x="3404" y="3206"/>
              <a:chExt cx="185" cy="410"/>
            </a:xfrm>
          </p:grpSpPr>
          <p:sp>
            <p:nvSpPr>
              <p:cNvPr id="39300" name="Rectangle 388"/>
              <p:cNvSpPr>
                <a:spLocks noChangeArrowheads="1"/>
              </p:cNvSpPr>
              <p:nvPr/>
            </p:nvSpPr>
            <p:spPr bwMode="auto">
              <a:xfrm>
                <a:off x="3404" y="3206"/>
                <a:ext cx="185" cy="10"/>
              </a:xfrm>
              <a:prstGeom prst="rect">
                <a:avLst/>
              </a:prstGeom>
              <a:solidFill>
                <a:srgbClr val="FE650D"/>
              </a:solidFill>
              <a:ln w="9525">
                <a:noFill/>
                <a:miter lim="800000"/>
                <a:headEnd/>
                <a:tailEnd/>
              </a:ln>
            </p:spPr>
            <p:txBody>
              <a:bodyPr/>
              <a:lstStyle/>
              <a:p>
                <a:endParaRPr lang="en-US"/>
              </a:p>
            </p:txBody>
          </p:sp>
          <p:sp>
            <p:nvSpPr>
              <p:cNvPr id="39301" name="Rectangle 389"/>
              <p:cNvSpPr>
                <a:spLocks noChangeArrowheads="1"/>
              </p:cNvSpPr>
              <p:nvPr/>
            </p:nvSpPr>
            <p:spPr bwMode="auto">
              <a:xfrm>
                <a:off x="3404" y="3216"/>
                <a:ext cx="185" cy="5"/>
              </a:xfrm>
              <a:prstGeom prst="rect">
                <a:avLst/>
              </a:prstGeom>
              <a:solidFill>
                <a:srgbClr val="FE6515"/>
              </a:solidFill>
              <a:ln w="9525">
                <a:noFill/>
                <a:miter lim="800000"/>
                <a:headEnd/>
                <a:tailEnd/>
              </a:ln>
            </p:spPr>
            <p:txBody>
              <a:bodyPr/>
              <a:lstStyle/>
              <a:p>
                <a:endParaRPr lang="en-US"/>
              </a:p>
            </p:txBody>
          </p:sp>
          <p:sp>
            <p:nvSpPr>
              <p:cNvPr id="39302" name="Rectangle 390"/>
              <p:cNvSpPr>
                <a:spLocks noChangeArrowheads="1"/>
              </p:cNvSpPr>
              <p:nvPr/>
            </p:nvSpPr>
            <p:spPr bwMode="auto">
              <a:xfrm>
                <a:off x="3404" y="3221"/>
                <a:ext cx="185" cy="10"/>
              </a:xfrm>
              <a:prstGeom prst="rect">
                <a:avLst/>
              </a:prstGeom>
              <a:solidFill>
                <a:srgbClr val="FD651C"/>
              </a:solidFill>
              <a:ln w="9525">
                <a:noFill/>
                <a:miter lim="800000"/>
                <a:headEnd/>
                <a:tailEnd/>
              </a:ln>
            </p:spPr>
            <p:txBody>
              <a:bodyPr/>
              <a:lstStyle/>
              <a:p>
                <a:endParaRPr lang="en-US"/>
              </a:p>
            </p:txBody>
          </p:sp>
          <p:sp>
            <p:nvSpPr>
              <p:cNvPr id="39303" name="Rectangle 391"/>
              <p:cNvSpPr>
                <a:spLocks noChangeArrowheads="1"/>
              </p:cNvSpPr>
              <p:nvPr/>
            </p:nvSpPr>
            <p:spPr bwMode="auto">
              <a:xfrm>
                <a:off x="3404" y="3231"/>
                <a:ext cx="185" cy="10"/>
              </a:xfrm>
              <a:prstGeom prst="rect">
                <a:avLst/>
              </a:prstGeom>
              <a:solidFill>
                <a:srgbClr val="FC6425"/>
              </a:solidFill>
              <a:ln w="9525">
                <a:noFill/>
                <a:miter lim="800000"/>
                <a:headEnd/>
                <a:tailEnd/>
              </a:ln>
            </p:spPr>
            <p:txBody>
              <a:bodyPr/>
              <a:lstStyle/>
              <a:p>
                <a:endParaRPr lang="en-US"/>
              </a:p>
            </p:txBody>
          </p:sp>
          <p:sp>
            <p:nvSpPr>
              <p:cNvPr id="39304" name="Rectangle 392"/>
              <p:cNvSpPr>
                <a:spLocks noChangeArrowheads="1"/>
              </p:cNvSpPr>
              <p:nvPr/>
            </p:nvSpPr>
            <p:spPr bwMode="auto">
              <a:xfrm>
                <a:off x="3404" y="3241"/>
                <a:ext cx="185" cy="10"/>
              </a:xfrm>
              <a:prstGeom prst="rect">
                <a:avLst/>
              </a:prstGeom>
              <a:solidFill>
                <a:srgbClr val="FB642C"/>
              </a:solidFill>
              <a:ln w="9525">
                <a:noFill/>
                <a:miter lim="800000"/>
                <a:headEnd/>
                <a:tailEnd/>
              </a:ln>
            </p:spPr>
            <p:txBody>
              <a:bodyPr/>
              <a:lstStyle/>
              <a:p>
                <a:endParaRPr lang="en-US"/>
              </a:p>
            </p:txBody>
          </p:sp>
          <p:sp>
            <p:nvSpPr>
              <p:cNvPr id="39305" name="Rectangle 393"/>
              <p:cNvSpPr>
                <a:spLocks noChangeArrowheads="1"/>
              </p:cNvSpPr>
              <p:nvPr/>
            </p:nvSpPr>
            <p:spPr bwMode="auto">
              <a:xfrm>
                <a:off x="3404" y="3251"/>
                <a:ext cx="185" cy="5"/>
              </a:xfrm>
              <a:prstGeom prst="rect">
                <a:avLst/>
              </a:prstGeom>
              <a:solidFill>
                <a:srgbClr val="F96333"/>
              </a:solidFill>
              <a:ln w="9525">
                <a:noFill/>
                <a:miter lim="800000"/>
                <a:headEnd/>
                <a:tailEnd/>
              </a:ln>
            </p:spPr>
            <p:txBody>
              <a:bodyPr/>
              <a:lstStyle/>
              <a:p>
                <a:endParaRPr lang="en-US"/>
              </a:p>
            </p:txBody>
          </p:sp>
          <p:sp>
            <p:nvSpPr>
              <p:cNvPr id="39306" name="Rectangle 394"/>
              <p:cNvSpPr>
                <a:spLocks noChangeArrowheads="1"/>
              </p:cNvSpPr>
              <p:nvPr/>
            </p:nvSpPr>
            <p:spPr bwMode="auto">
              <a:xfrm>
                <a:off x="3404" y="3256"/>
                <a:ext cx="185" cy="10"/>
              </a:xfrm>
              <a:prstGeom prst="rect">
                <a:avLst/>
              </a:prstGeom>
              <a:solidFill>
                <a:srgbClr val="F86339"/>
              </a:solidFill>
              <a:ln w="9525">
                <a:noFill/>
                <a:miter lim="800000"/>
                <a:headEnd/>
                <a:tailEnd/>
              </a:ln>
            </p:spPr>
            <p:txBody>
              <a:bodyPr/>
              <a:lstStyle/>
              <a:p>
                <a:endParaRPr lang="en-US"/>
              </a:p>
            </p:txBody>
          </p:sp>
          <p:sp>
            <p:nvSpPr>
              <p:cNvPr id="39307" name="Rectangle 395"/>
              <p:cNvSpPr>
                <a:spLocks noChangeArrowheads="1"/>
              </p:cNvSpPr>
              <p:nvPr/>
            </p:nvSpPr>
            <p:spPr bwMode="auto">
              <a:xfrm>
                <a:off x="3404" y="3266"/>
                <a:ext cx="185" cy="10"/>
              </a:xfrm>
              <a:prstGeom prst="rect">
                <a:avLst/>
              </a:prstGeom>
              <a:solidFill>
                <a:srgbClr val="F66241"/>
              </a:solidFill>
              <a:ln w="9525">
                <a:noFill/>
                <a:miter lim="800000"/>
                <a:headEnd/>
                <a:tailEnd/>
              </a:ln>
            </p:spPr>
            <p:txBody>
              <a:bodyPr/>
              <a:lstStyle/>
              <a:p>
                <a:endParaRPr lang="en-US"/>
              </a:p>
            </p:txBody>
          </p:sp>
          <p:sp>
            <p:nvSpPr>
              <p:cNvPr id="39308" name="Rectangle 396"/>
              <p:cNvSpPr>
                <a:spLocks noChangeArrowheads="1"/>
              </p:cNvSpPr>
              <p:nvPr/>
            </p:nvSpPr>
            <p:spPr bwMode="auto">
              <a:xfrm>
                <a:off x="3404" y="3276"/>
                <a:ext cx="185" cy="5"/>
              </a:xfrm>
              <a:prstGeom prst="rect">
                <a:avLst/>
              </a:prstGeom>
              <a:solidFill>
                <a:srgbClr val="F46147"/>
              </a:solidFill>
              <a:ln w="9525">
                <a:noFill/>
                <a:miter lim="800000"/>
                <a:headEnd/>
                <a:tailEnd/>
              </a:ln>
            </p:spPr>
            <p:txBody>
              <a:bodyPr/>
              <a:lstStyle/>
              <a:p>
                <a:endParaRPr lang="en-US"/>
              </a:p>
            </p:txBody>
          </p:sp>
          <p:sp>
            <p:nvSpPr>
              <p:cNvPr id="39309" name="Rectangle 397"/>
              <p:cNvSpPr>
                <a:spLocks noChangeArrowheads="1"/>
              </p:cNvSpPr>
              <p:nvPr/>
            </p:nvSpPr>
            <p:spPr bwMode="auto">
              <a:xfrm>
                <a:off x="3404" y="3281"/>
                <a:ext cx="185" cy="10"/>
              </a:xfrm>
              <a:prstGeom prst="rect">
                <a:avLst/>
              </a:prstGeom>
              <a:solidFill>
                <a:srgbClr val="F3614C"/>
              </a:solidFill>
              <a:ln w="9525">
                <a:noFill/>
                <a:miter lim="800000"/>
                <a:headEnd/>
                <a:tailEnd/>
              </a:ln>
            </p:spPr>
            <p:txBody>
              <a:bodyPr/>
              <a:lstStyle/>
              <a:p>
                <a:endParaRPr lang="en-US"/>
              </a:p>
            </p:txBody>
          </p:sp>
          <p:sp>
            <p:nvSpPr>
              <p:cNvPr id="39310" name="Rectangle 398"/>
              <p:cNvSpPr>
                <a:spLocks noChangeArrowheads="1"/>
              </p:cNvSpPr>
              <p:nvPr/>
            </p:nvSpPr>
            <p:spPr bwMode="auto">
              <a:xfrm>
                <a:off x="3404" y="3291"/>
                <a:ext cx="185" cy="10"/>
              </a:xfrm>
              <a:prstGeom prst="rect">
                <a:avLst/>
              </a:prstGeom>
              <a:solidFill>
                <a:srgbClr val="F06055"/>
              </a:solidFill>
              <a:ln w="9525">
                <a:noFill/>
                <a:miter lim="800000"/>
                <a:headEnd/>
                <a:tailEnd/>
              </a:ln>
            </p:spPr>
            <p:txBody>
              <a:bodyPr/>
              <a:lstStyle/>
              <a:p>
                <a:endParaRPr lang="en-US"/>
              </a:p>
            </p:txBody>
          </p:sp>
          <p:sp>
            <p:nvSpPr>
              <p:cNvPr id="39311" name="Rectangle 399"/>
              <p:cNvSpPr>
                <a:spLocks noChangeArrowheads="1"/>
              </p:cNvSpPr>
              <p:nvPr/>
            </p:nvSpPr>
            <p:spPr bwMode="auto">
              <a:xfrm>
                <a:off x="3404" y="3301"/>
                <a:ext cx="185" cy="5"/>
              </a:xfrm>
              <a:prstGeom prst="rect">
                <a:avLst/>
              </a:prstGeom>
              <a:solidFill>
                <a:srgbClr val="EE5F5B"/>
              </a:solidFill>
              <a:ln w="9525">
                <a:noFill/>
                <a:miter lim="800000"/>
                <a:headEnd/>
                <a:tailEnd/>
              </a:ln>
            </p:spPr>
            <p:txBody>
              <a:bodyPr/>
              <a:lstStyle/>
              <a:p>
                <a:endParaRPr lang="en-US"/>
              </a:p>
            </p:txBody>
          </p:sp>
          <p:sp>
            <p:nvSpPr>
              <p:cNvPr id="39312" name="Rectangle 400"/>
              <p:cNvSpPr>
                <a:spLocks noChangeArrowheads="1"/>
              </p:cNvSpPr>
              <p:nvPr/>
            </p:nvSpPr>
            <p:spPr bwMode="auto">
              <a:xfrm>
                <a:off x="3404" y="3306"/>
                <a:ext cx="185" cy="10"/>
              </a:xfrm>
              <a:prstGeom prst="rect">
                <a:avLst/>
              </a:prstGeom>
              <a:solidFill>
                <a:srgbClr val="EB5E61"/>
              </a:solidFill>
              <a:ln w="9525">
                <a:noFill/>
                <a:miter lim="800000"/>
                <a:headEnd/>
                <a:tailEnd/>
              </a:ln>
            </p:spPr>
            <p:txBody>
              <a:bodyPr/>
              <a:lstStyle/>
              <a:p>
                <a:endParaRPr lang="en-US"/>
              </a:p>
            </p:txBody>
          </p:sp>
          <p:sp>
            <p:nvSpPr>
              <p:cNvPr id="39313" name="Rectangle 401"/>
              <p:cNvSpPr>
                <a:spLocks noChangeArrowheads="1"/>
              </p:cNvSpPr>
              <p:nvPr/>
            </p:nvSpPr>
            <p:spPr bwMode="auto">
              <a:xfrm>
                <a:off x="3404" y="3316"/>
                <a:ext cx="185" cy="10"/>
              </a:xfrm>
              <a:prstGeom prst="rect">
                <a:avLst/>
              </a:prstGeom>
              <a:solidFill>
                <a:srgbClr val="E75C6A"/>
              </a:solidFill>
              <a:ln w="9525">
                <a:noFill/>
                <a:miter lim="800000"/>
                <a:headEnd/>
                <a:tailEnd/>
              </a:ln>
            </p:spPr>
            <p:txBody>
              <a:bodyPr/>
              <a:lstStyle/>
              <a:p>
                <a:endParaRPr lang="en-US"/>
              </a:p>
            </p:txBody>
          </p:sp>
          <p:sp>
            <p:nvSpPr>
              <p:cNvPr id="39314" name="Rectangle 402"/>
              <p:cNvSpPr>
                <a:spLocks noChangeArrowheads="1"/>
              </p:cNvSpPr>
              <p:nvPr/>
            </p:nvSpPr>
            <p:spPr bwMode="auto">
              <a:xfrm>
                <a:off x="3404" y="3326"/>
                <a:ext cx="185" cy="10"/>
              </a:xfrm>
              <a:prstGeom prst="rect">
                <a:avLst/>
              </a:prstGeom>
              <a:solidFill>
                <a:srgbClr val="E35A73"/>
              </a:solidFill>
              <a:ln w="9525">
                <a:noFill/>
                <a:miter lim="800000"/>
                <a:headEnd/>
                <a:tailEnd/>
              </a:ln>
            </p:spPr>
            <p:txBody>
              <a:bodyPr/>
              <a:lstStyle/>
              <a:p>
                <a:endParaRPr lang="en-US"/>
              </a:p>
            </p:txBody>
          </p:sp>
          <p:sp>
            <p:nvSpPr>
              <p:cNvPr id="39315" name="Rectangle 403"/>
              <p:cNvSpPr>
                <a:spLocks noChangeArrowheads="1"/>
              </p:cNvSpPr>
              <p:nvPr/>
            </p:nvSpPr>
            <p:spPr bwMode="auto">
              <a:xfrm>
                <a:off x="3404" y="3336"/>
                <a:ext cx="185" cy="5"/>
              </a:xfrm>
              <a:prstGeom prst="rect">
                <a:avLst/>
              </a:prstGeom>
              <a:solidFill>
                <a:srgbClr val="E05979"/>
              </a:solidFill>
              <a:ln w="9525">
                <a:noFill/>
                <a:miter lim="800000"/>
                <a:headEnd/>
                <a:tailEnd/>
              </a:ln>
            </p:spPr>
            <p:txBody>
              <a:bodyPr/>
              <a:lstStyle/>
              <a:p>
                <a:endParaRPr lang="en-US"/>
              </a:p>
            </p:txBody>
          </p:sp>
          <p:sp>
            <p:nvSpPr>
              <p:cNvPr id="39316" name="Rectangle 404"/>
              <p:cNvSpPr>
                <a:spLocks noChangeArrowheads="1"/>
              </p:cNvSpPr>
              <p:nvPr/>
            </p:nvSpPr>
            <p:spPr bwMode="auto">
              <a:xfrm>
                <a:off x="3404" y="3341"/>
                <a:ext cx="185" cy="10"/>
              </a:xfrm>
              <a:prstGeom prst="rect">
                <a:avLst/>
              </a:prstGeom>
              <a:solidFill>
                <a:srgbClr val="DC587F"/>
              </a:solidFill>
              <a:ln w="9525">
                <a:noFill/>
                <a:miter lim="800000"/>
                <a:headEnd/>
                <a:tailEnd/>
              </a:ln>
            </p:spPr>
            <p:txBody>
              <a:bodyPr/>
              <a:lstStyle/>
              <a:p>
                <a:endParaRPr lang="en-US"/>
              </a:p>
            </p:txBody>
          </p:sp>
          <p:sp>
            <p:nvSpPr>
              <p:cNvPr id="39317" name="Rectangle 405"/>
              <p:cNvSpPr>
                <a:spLocks noChangeArrowheads="1"/>
              </p:cNvSpPr>
              <p:nvPr/>
            </p:nvSpPr>
            <p:spPr bwMode="auto">
              <a:xfrm>
                <a:off x="3404" y="3351"/>
                <a:ext cx="185" cy="10"/>
              </a:xfrm>
              <a:prstGeom prst="rect">
                <a:avLst/>
              </a:prstGeom>
              <a:solidFill>
                <a:srgbClr val="D75687"/>
              </a:solidFill>
              <a:ln w="9525">
                <a:noFill/>
                <a:miter lim="800000"/>
                <a:headEnd/>
                <a:tailEnd/>
              </a:ln>
            </p:spPr>
            <p:txBody>
              <a:bodyPr/>
              <a:lstStyle/>
              <a:p>
                <a:endParaRPr lang="en-US"/>
              </a:p>
            </p:txBody>
          </p:sp>
          <p:sp>
            <p:nvSpPr>
              <p:cNvPr id="39318" name="Rectangle 406"/>
              <p:cNvSpPr>
                <a:spLocks noChangeArrowheads="1"/>
              </p:cNvSpPr>
              <p:nvPr/>
            </p:nvSpPr>
            <p:spPr bwMode="auto">
              <a:xfrm>
                <a:off x="3404" y="3361"/>
                <a:ext cx="185" cy="5"/>
              </a:xfrm>
              <a:prstGeom prst="rect">
                <a:avLst/>
              </a:prstGeom>
              <a:solidFill>
                <a:srgbClr val="D3548E"/>
              </a:solidFill>
              <a:ln w="9525">
                <a:noFill/>
                <a:miter lim="800000"/>
                <a:headEnd/>
                <a:tailEnd/>
              </a:ln>
            </p:spPr>
            <p:txBody>
              <a:bodyPr/>
              <a:lstStyle/>
              <a:p>
                <a:endParaRPr lang="en-US"/>
              </a:p>
            </p:txBody>
          </p:sp>
          <p:sp>
            <p:nvSpPr>
              <p:cNvPr id="39319" name="Rectangle 407"/>
              <p:cNvSpPr>
                <a:spLocks noChangeArrowheads="1"/>
              </p:cNvSpPr>
              <p:nvPr/>
            </p:nvSpPr>
            <p:spPr bwMode="auto">
              <a:xfrm>
                <a:off x="3404" y="3366"/>
                <a:ext cx="185" cy="10"/>
              </a:xfrm>
              <a:prstGeom prst="rect">
                <a:avLst/>
              </a:prstGeom>
              <a:solidFill>
                <a:srgbClr val="CE5295"/>
              </a:solidFill>
              <a:ln w="9525">
                <a:noFill/>
                <a:miter lim="800000"/>
                <a:headEnd/>
                <a:tailEnd/>
              </a:ln>
            </p:spPr>
            <p:txBody>
              <a:bodyPr/>
              <a:lstStyle/>
              <a:p>
                <a:endParaRPr lang="en-US"/>
              </a:p>
            </p:txBody>
          </p:sp>
          <p:sp>
            <p:nvSpPr>
              <p:cNvPr id="39320" name="Rectangle 408"/>
              <p:cNvSpPr>
                <a:spLocks noChangeArrowheads="1"/>
              </p:cNvSpPr>
              <p:nvPr/>
            </p:nvSpPr>
            <p:spPr bwMode="auto">
              <a:xfrm>
                <a:off x="3404" y="3376"/>
                <a:ext cx="185" cy="10"/>
              </a:xfrm>
              <a:prstGeom prst="rect">
                <a:avLst/>
              </a:prstGeom>
              <a:solidFill>
                <a:srgbClr val="C8509D"/>
              </a:solidFill>
              <a:ln w="9525">
                <a:noFill/>
                <a:miter lim="800000"/>
                <a:headEnd/>
                <a:tailEnd/>
              </a:ln>
            </p:spPr>
            <p:txBody>
              <a:bodyPr/>
              <a:lstStyle/>
              <a:p>
                <a:endParaRPr lang="en-US"/>
              </a:p>
            </p:txBody>
          </p:sp>
          <p:sp>
            <p:nvSpPr>
              <p:cNvPr id="39321" name="Rectangle 409"/>
              <p:cNvSpPr>
                <a:spLocks noChangeArrowheads="1"/>
              </p:cNvSpPr>
              <p:nvPr/>
            </p:nvSpPr>
            <p:spPr bwMode="auto">
              <a:xfrm>
                <a:off x="3404" y="3386"/>
                <a:ext cx="185" cy="10"/>
              </a:xfrm>
              <a:prstGeom prst="rect">
                <a:avLst/>
              </a:prstGeom>
              <a:solidFill>
                <a:srgbClr val="C24DA4"/>
              </a:solidFill>
              <a:ln w="9525">
                <a:noFill/>
                <a:miter lim="800000"/>
                <a:headEnd/>
                <a:tailEnd/>
              </a:ln>
            </p:spPr>
            <p:txBody>
              <a:bodyPr/>
              <a:lstStyle/>
              <a:p>
                <a:endParaRPr lang="en-US"/>
              </a:p>
            </p:txBody>
          </p:sp>
          <p:sp>
            <p:nvSpPr>
              <p:cNvPr id="39322" name="Rectangle 410"/>
              <p:cNvSpPr>
                <a:spLocks noChangeArrowheads="1"/>
              </p:cNvSpPr>
              <p:nvPr/>
            </p:nvSpPr>
            <p:spPr bwMode="auto">
              <a:xfrm>
                <a:off x="3404" y="3396"/>
                <a:ext cx="185" cy="5"/>
              </a:xfrm>
              <a:prstGeom prst="rect">
                <a:avLst/>
              </a:prstGeom>
              <a:solidFill>
                <a:srgbClr val="BC4BAB"/>
              </a:solidFill>
              <a:ln w="9525">
                <a:noFill/>
                <a:miter lim="800000"/>
                <a:headEnd/>
                <a:tailEnd/>
              </a:ln>
            </p:spPr>
            <p:txBody>
              <a:bodyPr/>
              <a:lstStyle/>
              <a:p>
                <a:endParaRPr lang="en-US"/>
              </a:p>
            </p:txBody>
          </p:sp>
          <p:sp>
            <p:nvSpPr>
              <p:cNvPr id="39323" name="Rectangle 411"/>
              <p:cNvSpPr>
                <a:spLocks noChangeArrowheads="1"/>
              </p:cNvSpPr>
              <p:nvPr/>
            </p:nvSpPr>
            <p:spPr bwMode="auto">
              <a:xfrm>
                <a:off x="3404" y="3401"/>
                <a:ext cx="185" cy="10"/>
              </a:xfrm>
              <a:prstGeom prst="rect">
                <a:avLst/>
              </a:prstGeom>
              <a:solidFill>
                <a:srgbClr val="B849B0"/>
              </a:solidFill>
              <a:ln w="9525">
                <a:noFill/>
                <a:miter lim="800000"/>
                <a:headEnd/>
                <a:tailEnd/>
              </a:ln>
            </p:spPr>
            <p:txBody>
              <a:bodyPr/>
              <a:lstStyle/>
              <a:p>
                <a:endParaRPr lang="en-US"/>
              </a:p>
            </p:txBody>
          </p:sp>
          <p:sp>
            <p:nvSpPr>
              <p:cNvPr id="39324" name="Rectangle 412"/>
              <p:cNvSpPr>
                <a:spLocks noChangeArrowheads="1"/>
              </p:cNvSpPr>
              <p:nvPr/>
            </p:nvSpPr>
            <p:spPr bwMode="auto">
              <a:xfrm>
                <a:off x="3404" y="3411"/>
                <a:ext cx="185" cy="10"/>
              </a:xfrm>
              <a:prstGeom prst="rect">
                <a:avLst/>
              </a:prstGeom>
              <a:solidFill>
                <a:srgbClr val="B046B8"/>
              </a:solidFill>
              <a:ln w="9525">
                <a:noFill/>
                <a:miter lim="800000"/>
                <a:headEnd/>
                <a:tailEnd/>
              </a:ln>
            </p:spPr>
            <p:txBody>
              <a:bodyPr/>
              <a:lstStyle/>
              <a:p>
                <a:endParaRPr lang="en-US"/>
              </a:p>
            </p:txBody>
          </p:sp>
          <p:sp>
            <p:nvSpPr>
              <p:cNvPr id="39325" name="Rectangle 413"/>
              <p:cNvSpPr>
                <a:spLocks noChangeArrowheads="1"/>
              </p:cNvSpPr>
              <p:nvPr/>
            </p:nvSpPr>
            <p:spPr bwMode="auto">
              <a:xfrm>
                <a:off x="3404" y="3421"/>
                <a:ext cx="185" cy="5"/>
              </a:xfrm>
              <a:prstGeom prst="rect">
                <a:avLst/>
              </a:prstGeom>
              <a:solidFill>
                <a:srgbClr val="AB44BC"/>
              </a:solidFill>
              <a:ln w="9525">
                <a:noFill/>
                <a:miter lim="800000"/>
                <a:headEnd/>
                <a:tailEnd/>
              </a:ln>
            </p:spPr>
            <p:txBody>
              <a:bodyPr/>
              <a:lstStyle/>
              <a:p>
                <a:endParaRPr lang="en-US"/>
              </a:p>
            </p:txBody>
          </p:sp>
          <p:sp>
            <p:nvSpPr>
              <p:cNvPr id="39326" name="Rectangle 414"/>
              <p:cNvSpPr>
                <a:spLocks noChangeArrowheads="1"/>
              </p:cNvSpPr>
              <p:nvPr/>
            </p:nvSpPr>
            <p:spPr bwMode="auto">
              <a:xfrm>
                <a:off x="3404" y="3426"/>
                <a:ext cx="185" cy="10"/>
              </a:xfrm>
              <a:prstGeom prst="rect">
                <a:avLst/>
              </a:prstGeom>
              <a:solidFill>
                <a:srgbClr val="A441C2"/>
              </a:solidFill>
              <a:ln w="9525">
                <a:noFill/>
                <a:miter lim="800000"/>
                <a:headEnd/>
                <a:tailEnd/>
              </a:ln>
            </p:spPr>
            <p:txBody>
              <a:bodyPr/>
              <a:lstStyle/>
              <a:p>
                <a:endParaRPr lang="en-US"/>
              </a:p>
            </p:txBody>
          </p:sp>
          <p:sp>
            <p:nvSpPr>
              <p:cNvPr id="39327" name="Rectangle 415"/>
              <p:cNvSpPr>
                <a:spLocks noChangeArrowheads="1"/>
              </p:cNvSpPr>
              <p:nvPr/>
            </p:nvSpPr>
            <p:spPr bwMode="auto">
              <a:xfrm>
                <a:off x="3404" y="3436"/>
                <a:ext cx="185" cy="10"/>
              </a:xfrm>
              <a:prstGeom prst="rect">
                <a:avLst/>
              </a:prstGeom>
              <a:solidFill>
                <a:srgbClr val="9D3EC8"/>
              </a:solidFill>
              <a:ln w="9525">
                <a:noFill/>
                <a:miter lim="800000"/>
                <a:headEnd/>
                <a:tailEnd/>
              </a:ln>
            </p:spPr>
            <p:txBody>
              <a:bodyPr/>
              <a:lstStyle/>
              <a:p>
                <a:endParaRPr lang="en-US"/>
              </a:p>
            </p:txBody>
          </p:sp>
          <p:sp>
            <p:nvSpPr>
              <p:cNvPr id="39328" name="Rectangle 416"/>
              <p:cNvSpPr>
                <a:spLocks noChangeArrowheads="1"/>
              </p:cNvSpPr>
              <p:nvPr/>
            </p:nvSpPr>
            <p:spPr bwMode="auto">
              <a:xfrm>
                <a:off x="3404" y="3446"/>
                <a:ext cx="185" cy="10"/>
              </a:xfrm>
              <a:prstGeom prst="rect">
                <a:avLst/>
              </a:prstGeom>
              <a:solidFill>
                <a:srgbClr val="953BCE"/>
              </a:solidFill>
              <a:ln w="9525">
                <a:noFill/>
                <a:miter lim="800000"/>
                <a:headEnd/>
                <a:tailEnd/>
              </a:ln>
            </p:spPr>
            <p:txBody>
              <a:bodyPr/>
              <a:lstStyle/>
              <a:p>
                <a:endParaRPr lang="en-US"/>
              </a:p>
            </p:txBody>
          </p:sp>
          <p:sp>
            <p:nvSpPr>
              <p:cNvPr id="39329" name="Rectangle 417"/>
              <p:cNvSpPr>
                <a:spLocks noChangeArrowheads="1"/>
              </p:cNvSpPr>
              <p:nvPr/>
            </p:nvSpPr>
            <p:spPr bwMode="auto">
              <a:xfrm>
                <a:off x="3404" y="3456"/>
                <a:ext cx="185" cy="5"/>
              </a:xfrm>
              <a:prstGeom prst="rect">
                <a:avLst/>
              </a:prstGeom>
              <a:solidFill>
                <a:srgbClr val="8E39D3"/>
              </a:solidFill>
              <a:ln w="9525">
                <a:noFill/>
                <a:miter lim="800000"/>
                <a:headEnd/>
                <a:tailEnd/>
              </a:ln>
            </p:spPr>
            <p:txBody>
              <a:bodyPr/>
              <a:lstStyle/>
              <a:p>
                <a:endParaRPr lang="en-US"/>
              </a:p>
            </p:txBody>
          </p:sp>
          <p:sp>
            <p:nvSpPr>
              <p:cNvPr id="39330" name="Rectangle 418"/>
              <p:cNvSpPr>
                <a:spLocks noChangeArrowheads="1"/>
              </p:cNvSpPr>
              <p:nvPr/>
            </p:nvSpPr>
            <p:spPr bwMode="auto">
              <a:xfrm>
                <a:off x="3404" y="3461"/>
                <a:ext cx="185" cy="10"/>
              </a:xfrm>
              <a:prstGeom prst="rect">
                <a:avLst/>
              </a:prstGeom>
              <a:solidFill>
                <a:srgbClr val="8736D7"/>
              </a:solidFill>
              <a:ln w="9525">
                <a:noFill/>
                <a:miter lim="800000"/>
                <a:headEnd/>
                <a:tailEnd/>
              </a:ln>
            </p:spPr>
            <p:txBody>
              <a:bodyPr/>
              <a:lstStyle/>
              <a:p>
                <a:endParaRPr lang="en-US"/>
              </a:p>
            </p:txBody>
          </p:sp>
          <p:sp>
            <p:nvSpPr>
              <p:cNvPr id="39331" name="Rectangle 419"/>
              <p:cNvSpPr>
                <a:spLocks noChangeArrowheads="1"/>
              </p:cNvSpPr>
              <p:nvPr/>
            </p:nvSpPr>
            <p:spPr bwMode="auto">
              <a:xfrm>
                <a:off x="3404" y="3471"/>
                <a:ext cx="185" cy="10"/>
              </a:xfrm>
              <a:prstGeom prst="rect">
                <a:avLst/>
              </a:prstGeom>
              <a:solidFill>
                <a:srgbClr val="7F33DC"/>
              </a:solidFill>
              <a:ln w="9525">
                <a:noFill/>
                <a:miter lim="800000"/>
                <a:headEnd/>
                <a:tailEnd/>
              </a:ln>
            </p:spPr>
            <p:txBody>
              <a:bodyPr/>
              <a:lstStyle/>
              <a:p>
                <a:endParaRPr lang="en-US"/>
              </a:p>
            </p:txBody>
          </p:sp>
          <p:sp>
            <p:nvSpPr>
              <p:cNvPr id="39332" name="Rectangle 420"/>
              <p:cNvSpPr>
                <a:spLocks noChangeArrowheads="1"/>
              </p:cNvSpPr>
              <p:nvPr/>
            </p:nvSpPr>
            <p:spPr bwMode="auto">
              <a:xfrm>
                <a:off x="3404" y="3481"/>
                <a:ext cx="185" cy="5"/>
              </a:xfrm>
              <a:prstGeom prst="rect">
                <a:avLst/>
              </a:prstGeom>
              <a:solidFill>
                <a:srgbClr val="7930E0"/>
              </a:solidFill>
              <a:ln w="9525">
                <a:noFill/>
                <a:miter lim="800000"/>
                <a:headEnd/>
                <a:tailEnd/>
              </a:ln>
            </p:spPr>
            <p:txBody>
              <a:bodyPr/>
              <a:lstStyle/>
              <a:p>
                <a:endParaRPr lang="en-US"/>
              </a:p>
            </p:txBody>
          </p:sp>
          <p:sp>
            <p:nvSpPr>
              <p:cNvPr id="39333" name="Rectangle 421"/>
              <p:cNvSpPr>
                <a:spLocks noChangeArrowheads="1"/>
              </p:cNvSpPr>
              <p:nvPr/>
            </p:nvSpPr>
            <p:spPr bwMode="auto">
              <a:xfrm>
                <a:off x="3404" y="3486"/>
                <a:ext cx="185" cy="10"/>
              </a:xfrm>
              <a:prstGeom prst="rect">
                <a:avLst/>
              </a:prstGeom>
              <a:solidFill>
                <a:srgbClr val="732EE3"/>
              </a:solidFill>
              <a:ln w="9525">
                <a:noFill/>
                <a:miter lim="800000"/>
                <a:headEnd/>
                <a:tailEnd/>
              </a:ln>
            </p:spPr>
            <p:txBody>
              <a:bodyPr/>
              <a:lstStyle/>
              <a:p>
                <a:endParaRPr lang="en-US"/>
              </a:p>
            </p:txBody>
          </p:sp>
          <p:sp>
            <p:nvSpPr>
              <p:cNvPr id="39334" name="Rectangle 422"/>
              <p:cNvSpPr>
                <a:spLocks noChangeArrowheads="1"/>
              </p:cNvSpPr>
              <p:nvPr/>
            </p:nvSpPr>
            <p:spPr bwMode="auto">
              <a:xfrm>
                <a:off x="3404" y="3496"/>
                <a:ext cx="185" cy="10"/>
              </a:xfrm>
              <a:prstGeom prst="rect">
                <a:avLst/>
              </a:prstGeom>
              <a:solidFill>
                <a:srgbClr val="6A2AE7"/>
              </a:solidFill>
              <a:ln w="9525">
                <a:noFill/>
                <a:miter lim="800000"/>
                <a:headEnd/>
                <a:tailEnd/>
              </a:ln>
            </p:spPr>
            <p:txBody>
              <a:bodyPr/>
              <a:lstStyle/>
              <a:p>
                <a:endParaRPr lang="en-US"/>
              </a:p>
            </p:txBody>
          </p:sp>
          <p:sp>
            <p:nvSpPr>
              <p:cNvPr id="39335" name="Rectangle 423"/>
              <p:cNvSpPr>
                <a:spLocks noChangeArrowheads="1"/>
              </p:cNvSpPr>
              <p:nvPr/>
            </p:nvSpPr>
            <p:spPr bwMode="auto">
              <a:xfrm>
                <a:off x="3404" y="3506"/>
                <a:ext cx="185" cy="5"/>
              </a:xfrm>
              <a:prstGeom prst="rect">
                <a:avLst/>
              </a:prstGeom>
              <a:solidFill>
                <a:srgbClr val="6428EA"/>
              </a:solidFill>
              <a:ln w="9525">
                <a:noFill/>
                <a:miter lim="800000"/>
                <a:headEnd/>
                <a:tailEnd/>
              </a:ln>
            </p:spPr>
            <p:txBody>
              <a:bodyPr/>
              <a:lstStyle/>
              <a:p>
                <a:endParaRPr lang="en-US"/>
              </a:p>
            </p:txBody>
          </p:sp>
          <p:sp>
            <p:nvSpPr>
              <p:cNvPr id="39336" name="Rectangle 424"/>
              <p:cNvSpPr>
                <a:spLocks noChangeArrowheads="1"/>
              </p:cNvSpPr>
              <p:nvPr/>
            </p:nvSpPr>
            <p:spPr bwMode="auto">
              <a:xfrm>
                <a:off x="3404" y="3511"/>
                <a:ext cx="185" cy="10"/>
              </a:xfrm>
              <a:prstGeom prst="rect">
                <a:avLst/>
              </a:prstGeom>
              <a:solidFill>
                <a:srgbClr val="5D25ED"/>
              </a:solidFill>
              <a:ln w="9525">
                <a:noFill/>
                <a:miter lim="800000"/>
                <a:headEnd/>
                <a:tailEnd/>
              </a:ln>
            </p:spPr>
            <p:txBody>
              <a:bodyPr/>
              <a:lstStyle/>
              <a:p>
                <a:endParaRPr lang="en-US"/>
              </a:p>
            </p:txBody>
          </p:sp>
          <p:sp>
            <p:nvSpPr>
              <p:cNvPr id="39337" name="Rectangle 425"/>
              <p:cNvSpPr>
                <a:spLocks noChangeArrowheads="1"/>
              </p:cNvSpPr>
              <p:nvPr/>
            </p:nvSpPr>
            <p:spPr bwMode="auto">
              <a:xfrm>
                <a:off x="3404" y="3521"/>
                <a:ext cx="185" cy="10"/>
              </a:xfrm>
              <a:prstGeom prst="rect">
                <a:avLst/>
              </a:prstGeom>
              <a:solidFill>
                <a:srgbClr val="5522F0"/>
              </a:solidFill>
              <a:ln w="9525">
                <a:noFill/>
                <a:miter lim="800000"/>
                <a:headEnd/>
                <a:tailEnd/>
              </a:ln>
            </p:spPr>
            <p:txBody>
              <a:bodyPr/>
              <a:lstStyle/>
              <a:p>
                <a:endParaRPr lang="en-US"/>
              </a:p>
            </p:txBody>
          </p:sp>
          <p:sp>
            <p:nvSpPr>
              <p:cNvPr id="39338" name="Rectangle 426"/>
              <p:cNvSpPr>
                <a:spLocks noChangeArrowheads="1"/>
              </p:cNvSpPr>
              <p:nvPr/>
            </p:nvSpPr>
            <p:spPr bwMode="auto">
              <a:xfrm>
                <a:off x="3404" y="3531"/>
                <a:ext cx="185" cy="10"/>
              </a:xfrm>
              <a:prstGeom prst="rect">
                <a:avLst/>
              </a:prstGeom>
              <a:solidFill>
                <a:srgbClr val="4C1EF3"/>
              </a:solidFill>
              <a:ln w="9525">
                <a:noFill/>
                <a:miter lim="800000"/>
                <a:headEnd/>
                <a:tailEnd/>
              </a:ln>
            </p:spPr>
            <p:txBody>
              <a:bodyPr/>
              <a:lstStyle/>
              <a:p>
                <a:endParaRPr lang="en-US"/>
              </a:p>
            </p:txBody>
          </p:sp>
          <p:sp>
            <p:nvSpPr>
              <p:cNvPr id="39339" name="Rectangle 427"/>
              <p:cNvSpPr>
                <a:spLocks noChangeArrowheads="1"/>
              </p:cNvSpPr>
              <p:nvPr/>
            </p:nvSpPr>
            <p:spPr bwMode="auto">
              <a:xfrm>
                <a:off x="3404" y="3541"/>
                <a:ext cx="185" cy="5"/>
              </a:xfrm>
              <a:prstGeom prst="rect">
                <a:avLst/>
              </a:prstGeom>
              <a:solidFill>
                <a:srgbClr val="471CF4"/>
              </a:solidFill>
              <a:ln w="9525">
                <a:noFill/>
                <a:miter lim="800000"/>
                <a:headEnd/>
                <a:tailEnd/>
              </a:ln>
            </p:spPr>
            <p:txBody>
              <a:bodyPr/>
              <a:lstStyle/>
              <a:p>
                <a:endParaRPr lang="en-US"/>
              </a:p>
            </p:txBody>
          </p:sp>
          <p:sp>
            <p:nvSpPr>
              <p:cNvPr id="39340" name="Rectangle 428"/>
              <p:cNvSpPr>
                <a:spLocks noChangeArrowheads="1"/>
              </p:cNvSpPr>
              <p:nvPr/>
            </p:nvSpPr>
            <p:spPr bwMode="auto">
              <a:xfrm>
                <a:off x="3404" y="3546"/>
                <a:ext cx="185" cy="10"/>
              </a:xfrm>
              <a:prstGeom prst="rect">
                <a:avLst/>
              </a:prstGeom>
              <a:solidFill>
                <a:srgbClr val="411AF6"/>
              </a:solidFill>
              <a:ln w="9525">
                <a:noFill/>
                <a:miter lim="800000"/>
                <a:headEnd/>
                <a:tailEnd/>
              </a:ln>
            </p:spPr>
            <p:txBody>
              <a:bodyPr/>
              <a:lstStyle/>
              <a:p>
                <a:endParaRPr lang="en-US"/>
              </a:p>
            </p:txBody>
          </p:sp>
          <p:sp>
            <p:nvSpPr>
              <p:cNvPr id="39341" name="Rectangle 429"/>
              <p:cNvSpPr>
                <a:spLocks noChangeArrowheads="1"/>
              </p:cNvSpPr>
              <p:nvPr/>
            </p:nvSpPr>
            <p:spPr bwMode="auto">
              <a:xfrm>
                <a:off x="3404" y="3556"/>
                <a:ext cx="185" cy="10"/>
              </a:xfrm>
              <a:prstGeom prst="rect">
                <a:avLst/>
              </a:prstGeom>
              <a:solidFill>
                <a:srgbClr val="3916F8"/>
              </a:solidFill>
              <a:ln w="9525">
                <a:noFill/>
                <a:miter lim="800000"/>
                <a:headEnd/>
                <a:tailEnd/>
              </a:ln>
            </p:spPr>
            <p:txBody>
              <a:bodyPr/>
              <a:lstStyle/>
              <a:p>
                <a:endParaRPr lang="en-US"/>
              </a:p>
            </p:txBody>
          </p:sp>
          <p:sp>
            <p:nvSpPr>
              <p:cNvPr id="39342" name="Rectangle 430"/>
              <p:cNvSpPr>
                <a:spLocks noChangeArrowheads="1"/>
              </p:cNvSpPr>
              <p:nvPr/>
            </p:nvSpPr>
            <p:spPr bwMode="auto">
              <a:xfrm>
                <a:off x="3404" y="3566"/>
                <a:ext cx="185" cy="5"/>
              </a:xfrm>
              <a:prstGeom prst="rect">
                <a:avLst/>
              </a:prstGeom>
              <a:solidFill>
                <a:srgbClr val="3314F9"/>
              </a:solidFill>
              <a:ln w="9525">
                <a:noFill/>
                <a:miter lim="800000"/>
                <a:headEnd/>
                <a:tailEnd/>
              </a:ln>
            </p:spPr>
            <p:txBody>
              <a:bodyPr/>
              <a:lstStyle/>
              <a:p>
                <a:endParaRPr lang="en-US"/>
              </a:p>
            </p:txBody>
          </p:sp>
          <p:sp>
            <p:nvSpPr>
              <p:cNvPr id="39343" name="Rectangle 431"/>
              <p:cNvSpPr>
                <a:spLocks noChangeArrowheads="1"/>
              </p:cNvSpPr>
              <p:nvPr/>
            </p:nvSpPr>
            <p:spPr bwMode="auto">
              <a:xfrm>
                <a:off x="3404" y="3571"/>
                <a:ext cx="185" cy="10"/>
              </a:xfrm>
              <a:prstGeom prst="rect">
                <a:avLst/>
              </a:prstGeom>
              <a:solidFill>
                <a:srgbClr val="2C11FB"/>
              </a:solidFill>
              <a:ln w="9525">
                <a:noFill/>
                <a:miter lim="800000"/>
                <a:headEnd/>
                <a:tailEnd/>
              </a:ln>
            </p:spPr>
            <p:txBody>
              <a:bodyPr/>
              <a:lstStyle/>
              <a:p>
                <a:endParaRPr lang="en-US"/>
              </a:p>
            </p:txBody>
          </p:sp>
          <p:sp>
            <p:nvSpPr>
              <p:cNvPr id="39344" name="Rectangle 432"/>
              <p:cNvSpPr>
                <a:spLocks noChangeArrowheads="1"/>
              </p:cNvSpPr>
              <p:nvPr/>
            </p:nvSpPr>
            <p:spPr bwMode="auto">
              <a:xfrm>
                <a:off x="3404" y="3581"/>
                <a:ext cx="185" cy="10"/>
              </a:xfrm>
              <a:prstGeom prst="rect">
                <a:avLst/>
              </a:prstGeom>
              <a:solidFill>
                <a:srgbClr val="250EFC"/>
              </a:solidFill>
              <a:ln w="9525">
                <a:noFill/>
                <a:miter lim="800000"/>
                <a:headEnd/>
                <a:tailEnd/>
              </a:ln>
            </p:spPr>
            <p:txBody>
              <a:bodyPr/>
              <a:lstStyle/>
              <a:p>
                <a:endParaRPr lang="en-US"/>
              </a:p>
            </p:txBody>
          </p:sp>
          <p:sp>
            <p:nvSpPr>
              <p:cNvPr id="39345" name="Rectangle 433"/>
              <p:cNvSpPr>
                <a:spLocks noChangeArrowheads="1"/>
              </p:cNvSpPr>
              <p:nvPr/>
            </p:nvSpPr>
            <p:spPr bwMode="auto">
              <a:xfrm>
                <a:off x="3404" y="3591"/>
                <a:ext cx="185" cy="10"/>
              </a:xfrm>
              <a:prstGeom prst="rect">
                <a:avLst/>
              </a:prstGeom>
              <a:solidFill>
                <a:srgbClr val="1C0BFD"/>
              </a:solidFill>
              <a:ln w="9525">
                <a:noFill/>
                <a:miter lim="800000"/>
                <a:headEnd/>
                <a:tailEnd/>
              </a:ln>
            </p:spPr>
            <p:txBody>
              <a:bodyPr/>
              <a:lstStyle/>
              <a:p>
                <a:endParaRPr lang="en-US"/>
              </a:p>
            </p:txBody>
          </p:sp>
          <p:sp>
            <p:nvSpPr>
              <p:cNvPr id="39346" name="Rectangle 434"/>
              <p:cNvSpPr>
                <a:spLocks noChangeArrowheads="1"/>
              </p:cNvSpPr>
              <p:nvPr/>
            </p:nvSpPr>
            <p:spPr bwMode="auto">
              <a:xfrm>
                <a:off x="3404" y="3601"/>
                <a:ext cx="185" cy="5"/>
              </a:xfrm>
              <a:prstGeom prst="rect">
                <a:avLst/>
              </a:prstGeom>
              <a:solidFill>
                <a:srgbClr val="1508FE"/>
              </a:solidFill>
              <a:ln w="9525">
                <a:noFill/>
                <a:miter lim="800000"/>
                <a:headEnd/>
                <a:tailEnd/>
              </a:ln>
            </p:spPr>
            <p:txBody>
              <a:bodyPr/>
              <a:lstStyle/>
              <a:p>
                <a:endParaRPr lang="en-US"/>
              </a:p>
            </p:txBody>
          </p:sp>
          <p:sp>
            <p:nvSpPr>
              <p:cNvPr id="39347" name="Rectangle 435"/>
              <p:cNvSpPr>
                <a:spLocks noChangeArrowheads="1"/>
              </p:cNvSpPr>
              <p:nvPr/>
            </p:nvSpPr>
            <p:spPr bwMode="auto">
              <a:xfrm>
                <a:off x="3404" y="3606"/>
                <a:ext cx="185" cy="10"/>
              </a:xfrm>
              <a:prstGeom prst="rect">
                <a:avLst/>
              </a:prstGeom>
              <a:solidFill>
                <a:srgbClr val="0D05FE"/>
              </a:solidFill>
              <a:ln w="9525">
                <a:noFill/>
                <a:miter lim="800000"/>
                <a:headEnd/>
                <a:tailEnd/>
              </a:ln>
            </p:spPr>
            <p:txBody>
              <a:bodyPr/>
              <a:lstStyle/>
              <a:p>
                <a:endParaRPr lang="en-US"/>
              </a:p>
            </p:txBody>
          </p:sp>
        </p:grpSp>
        <p:sp>
          <p:nvSpPr>
            <p:cNvPr id="39349" name="Rectangle 437"/>
            <p:cNvSpPr>
              <a:spLocks noChangeArrowheads="1"/>
            </p:cNvSpPr>
            <p:nvPr/>
          </p:nvSpPr>
          <p:spPr bwMode="auto">
            <a:xfrm>
              <a:off x="3404" y="3206"/>
              <a:ext cx="185" cy="410"/>
            </a:xfrm>
            <a:prstGeom prst="rect">
              <a:avLst/>
            </a:prstGeom>
            <a:noFill/>
            <a:ln w="7938">
              <a:solidFill>
                <a:srgbClr val="000000"/>
              </a:solidFill>
              <a:miter lim="800000"/>
              <a:headEnd/>
              <a:tailEnd/>
            </a:ln>
          </p:spPr>
          <p:txBody>
            <a:bodyPr/>
            <a:lstStyle/>
            <a:p>
              <a:endParaRPr lang="en-US"/>
            </a:p>
          </p:txBody>
        </p:sp>
        <p:grpSp>
          <p:nvGrpSpPr>
            <p:cNvPr id="39398" name="Group 486"/>
            <p:cNvGrpSpPr>
              <a:grpSpLocks/>
            </p:cNvGrpSpPr>
            <p:nvPr/>
          </p:nvGrpSpPr>
          <p:grpSpPr bwMode="auto">
            <a:xfrm>
              <a:off x="3863" y="1308"/>
              <a:ext cx="185" cy="2308"/>
              <a:chOff x="3863" y="1308"/>
              <a:chExt cx="185" cy="2308"/>
            </a:xfrm>
          </p:grpSpPr>
          <p:sp>
            <p:nvSpPr>
              <p:cNvPr id="39350" name="Rectangle 438"/>
              <p:cNvSpPr>
                <a:spLocks noChangeArrowheads="1"/>
              </p:cNvSpPr>
              <p:nvPr/>
            </p:nvSpPr>
            <p:spPr bwMode="auto">
              <a:xfrm>
                <a:off x="3863" y="1308"/>
                <a:ext cx="185" cy="50"/>
              </a:xfrm>
              <a:prstGeom prst="rect">
                <a:avLst/>
              </a:prstGeom>
              <a:solidFill>
                <a:srgbClr val="FEFEFE"/>
              </a:solidFill>
              <a:ln w="9525">
                <a:noFill/>
                <a:miter lim="800000"/>
                <a:headEnd/>
                <a:tailEnd/>
              </a:ln>
            </p:spPr>
            <p:txBody>
              <a:bodyPr/>
              <a:lstStyle/>
              <a:p>
                <a:endParaRPr lang="en-US"/>
              </a:p>
            </p:txBody>
          </p:sp>
          <p:sp>
            <p:nvSpPr>
              <p:cNvPr id="39351" name="Rectangle 439"/>
              <p:cNvSpPr>
                <a:spLocks noChangeArrowheads="1"/>
              </p:cNvSpPr>
              <p:nvPr/>
            </p:nvSpPr>
            <p:spPr bwMode="auto">
              <a:xfrm>
                <a:off x="3863" y="1358"/>
                <a:ext cx="185" cy="45"/>
              </a:xfrm>
              <a:prstGeom prst="rect">
                <a:avLst/>
              </a:prstGeom>
              <a:solidFill>
                <a:srgbClr val="FEFEFE"/>
              </a:solidFill>
              <a:ln w="9525">
                <a:noFill/>
                <a:miter lim="800000"/>
                <a:headEnd/>
                <a:tailEnd/>
              </a:ln>
            </p:spPr>
            <p:txBody>
              <a:bodyPr/>
              <a:lstStyle/>
              <a:p>
                <a:endParaRPr lang="en-US"/>
              </a:p>
            </p:txBody>
          </p:sp>
          <p:sp>
            <p:nvSpPr>
              <p:cNvPr id="39352" name="Rectangle 440"/>
              <p:cNvSpPr>
                <a:spLocks noChangeArrowheads="1"/>
              </p:cNvSpPr>
              <p:nvPr/>
            </p:nvSpPr>
            <p:spPr bwMode="auto">
              <a:xfrm>
                <a:off x="3863" y="1403"/>
                <a:ext cx="185" cy="50"/>
              </a:xfrm>
              <a:prstGeom prst="rect">
                <a:avLst/>
              </a:prstGeom>
              <a:solidFill>
                <a:srgbClr val="FEFEFE"/>
              </a:solidFill>
              <a:ln w="9525">
                <a:noFill/>
                <a:miter lim="800000"/>
                <a:headEnd/>
                <a:tailEnd/>
              </a:ln>
            </p:spPr>
            <p:txBody>
              <a:bodyPr/>
              <a:lstStyle/>
              <a:p>
                <a:endParaRPr lang="en-US"/>
              </a:p>
            </p:txBody>
          </p:sp>
          <p:sp>
            <p:nvSpPr>
              <p:cNvPr id="39353" name="Rectangle 441"/>
              <p:cNvSpPr>
                <a:spLocks noChangeArrowheads="1"/>
              </p:cNvSpPr>
              <p:nvPr/>
            </p:nvSpPr>
            <p:spPr bwMode="auto">
              <a:xfrm>
                <a:off x="3863" y="1453"/>
                <a:ext cx="185" cy="45"/>
              </a:xfrm>
              <a:prstGeom prst="rect">
                <a:avLst/>
              </a:prstGeom>
              <a:solidFill>
                <a:srgbClr val="FDFDFD"/>
              </a:solidFill>
              <a:ln w="9525">
                <a:noFill/>
                <a:miter lim="800000"/>
                <a:headEnd/>
                <a:tailEnd/>
              </a:ln>
            </p:spPr>
            <p:txBody>
              <a:bodyPr/>
              <a:lstStyle/>
              <a:p>
                <a:endParaRPr lang="en-US"/>
              </a:p>
            </p:txBody>
          </p:sp>
          <p:sp>
            <p:nvSpPr>
              <p:cNvPr id="39354" name="Rectangle 442"/>
              <p:cNvSpPr>
                <a:spLocks noChangeArrowheads="1"/>
              </p:cNvSpPr>
              <p:nvPr/>
            </p:nvSpPr>
            <p:spPr bwMode="auto">
              <a:xfrm>
                <a:off x="3863" y="1498"/>
                <a:ext cx="185" cy="50"/>
              </a:xfrm>
              <a:prstGeom prst="rect">
                <a:avLst/>
              </a:prstGeom>
              <a:solidFill>
                <a:srgbClr val="FDFDFD"/>
              </a:solidFill>
              <a:ln w="9525">
                <a:noFill/>
                <a:miter lim="800000"/>
                <a:headEnd/>
                <a:tailEnd/>
              </a:ln>
            </p:spPr>
            <p:txBody>
              <a:bodyPr/>
              <a:lstStyle/>
              <a:p>
                <a:endParaRPr lang="en-US"/>
              </a:p>
            </p:txBody>
          </p:sp>
          <p:sp>
            <p:nvSpPr>
              <p:cNvPr id="39355" name="Rectangle 443"/>
              <p:cNvSpPr>
                <a:spLocks noChangeArrowheads="1"/>
              </p:cNvSpPr>
              <p:nvPr/>
            </p:nvSpPr>
            <p:spPr bwMode="auto">
              <a:xfrm>
                <a:off x="3863" y="1548"/>
                <a:ext cx="185" cy="50"/>
              </a:xfrm>
              <a:prstGeom prst="rect">
                <a:avLst/>
              </a:prstGeom>
              <a:solidFill>
                <a:srgbClr val="FCFCFC"/>
              </a:solidFill>
              <a:ln w="9525">
                <a:noFill/>
                <a:miter lim="800000"/>
                <a:headEnd/>
                <a:tailEnd/>
              </a:ln>
            </p:spPr>
            <p:txBody>
              <a:bodyPr/>
              <a:lstStyle/>
              <a:p>
                <a:endParaRPr lang="en-US"/>
              </a:p>
            </p:txBody>
          </p:sp>
          <p:sp>
            <p:nvSpPr>
              <p:cNvPr id="39356" name="Rectangle 444"/>
              <p:cNvSpPr>
                <a:spLocks noChangeArrowheads="1"/>
              </p:cNvSpPr>
              <p:nvPr/>
            </p:nvSpPr>
            <p:spPr bwMode="auto">
              <a:xfrm>
                <a:off x="3863" y="1598"/>
                <a:ext cx="185" cy="45"/>
              </a:xfrm>
              <a:prstGeom prst="rect">
                <a:avLst/>
              </a:prstGeom>
              <a:solidFill>
                <a:srgbClr val="FCFCFC"/>
              </a:solidFill>
              <a:ln w="9525">
                <a:noFill/>
                <a:miter lim="800000"/>
                <a:headEnd/>
                <a:tailEnd/>
              </a:ln>
            </p:spPr>
            <p:txBody>
              <a:bodyPr/>
              <a:lstStyle/>
              <a:p>
                <a:endParaRPr lang="en-US"/>
              </a:p>
            </p:txBody>
          </p:sp>
          <p:sp>
            <p:nvSpPr>
              <p:cNvPr id="39357" name="Rectangle 445"/>
              <p:cNvSpPr>
                <a:spLocks noChangeArrowheads="1"/>
              </p:cNvSpPr>
              <p:nvPr/>
            </p:nvSpPr>
            <p:spPr bwMode="auto">
              <a:xfrm>
                <a:off x="3863" y="1643"/>
                <a:ext cx="185" cy="50"/>
              </a:xfrm>
              <a:prstGeom prst="rect">
                <a:avLst/>
              </a:prstGeom>
              <a:solidFill>
                <a:srgbClr val="FBFBFB"/>
              </a:solidFill>
              <a:ln w="9525">
                <a:noFill/>
                <a:miter lim="800000"/>
                <a:headEnd/>
                <a:tailEnd/>
              </a:ln>
            </p:spPr>
            <p:txBody>
              <a:bodyPr/>
              <a:lstStyle/>
              <a:p>
                <a:endParaRPr lang="en-US"/>
              </a:p>
            </p:txBody>
          </p:sp>
          <p:sp>
            <p:nvSpPr>
              <p:cNvPr id="39358" name="Rectangle 446"/>
              <p:cNvSpPr>
                <a:spLocks noChangeArrowheads="1"/>
              </p:cNvSpPr>
              <p:nvPr/>
            </p:nvSpPr>
            <p:spPr bwMode="auto">
              <a:xfrm>
                <a:off x="3863" y="1693"/>
                <a:ext cx="185" cy="50"/>
              </a:xfrm>
              <a:prstGeom prst="rect">
                <a:avLst/>
              </a:prstGeom>
              <a:solidFill>
                <a:srgbClr val="FAFAFA"/>
              </a:solidFill>
              <a:ln w="9525">
                <a:noFill/>
                <a:miter lim="800000"/>
                <a:headEnd/>
                <a:tailEnd/>
              </a:ln>
            </p:spPr>
            <p:txBody>
              <a:bodyPr/>
              <a:lstStyle/>
              <a:p>
                <a:endParaRPr lang="en-US"/>
              </a:p>
            </p:txBody>
          </p:sp>
          <p:sp>
            <p:nvSpPr>
              <p:cNvPr id="39359" name="Rectangle 447"/>
              <p:cNvSpPr>
                <a:spLocks noChangeArrowheads="1"/>
              </p:cNvSpPr>
              <p:nvPr/>
            </p:nvSpPr>
            <p:spPr bwMode="auto">
              <a:xfrm>
                <a:off x="3863" y="1743"/>
                <a:ext cx="185" cy="45"/>
              </a:xfrm>
              <a:prstGeom prst="rect">
                <a:avLst/>
              </a:prstGeom>
              <a:solidFill>
                <a:srgbClr val="F9F9F9"/>
              </a:solidFill>
              <a:ln w="9525">
                <a:noFill/>
                <a:miter lim="800000"/>
                <a:headEnd/>
                <a:tailEnd/>
              </a:ln>
            </p:spPr>
            <p:txBody>
              <a:bodyPr/>
              <a:lstStyle/>
              <a:p>
                <a:endParaRPr lang="en-US"/>
              </a:p>
            </p:txBody>
          </p:sp>
          <p:sp>
            <p:nvSpPr>
              <p:cNvPr id="39360" name="Rectangle 448"/>
              <p:cNvSpPr>
                <a:spLocks noChangeArrowheads="1"/>
              </p:cNvSpPr>
              <p:nvPr/>
            </p:nvSpPr>
            <p:spPr bwMode="auto">
              <a:xfrm>
                <a:off x="3863" y="1788"/>
                <a:ext cx="185" cy="50"/>
              </a:xfrm>
              <a:prstGeom prst="rect">
                <a:avLst/>
              </a:prstGeom>
              <a:solidFill>
                <a:srgbClr val="F8F8F8"/>
              </a:solidFill>
              <a:ln w="9525">
                <a:noFill/>
                <a:miter lim="800000"/>
                <a:headEnd/>
                <a:tailEnd/>
              </a:ln>
            </p:spPr>
            <p:txBody>
              <a:bodyPr/>
              <a:lstStyle/>
              <a:p>
                <a:endParaRPr lang="en-US"/>
              </a:p>
            </p:txBody>
          </p:sp>
          <p:sp>
            <p:nvSpPr>
              <p:cNvPr id="39361" name="Rectangle 449"/>
              <p:cNvSpPr>
                <a:spLocks noChangeArrowheads="1"/>
              </p:cNvSpPr>
              <p:nvPr/>
            </p:nvSpPr>
            <p:spPr bwMode="auto">
              <a:xfrm>
                <a:off x="3863" y="1838"/>
                <a:ext cx="185" cy="45"/>
              </a:xfrm>
              <a:prstGeom prst="rect">
                <a:avLst/>
              </a:prstGeom>
              <a:solidFill>
                <a:srgbClr val="F7F7F7"/>
              </a:solidFill>
              <a:ln w="9525">
                <a:noFill/>
                <a:miter lim="800000"/>
                <a:headEnd/>
                <a:tailEnd/>
              </a:ln>
            </p:spPr>
            <p:txBody>
              <a:bodyPr/>
              <a:lstStyle/>
              <a:p>
                <a:endParaRPr lang="en-US"/>
              </a:p>
            </p:txBody>
          </p:sp>
          <p:sp>
            <p:nvSpPr>
              <p:cNvPr id="39362" name="Rectangle 450"/>
              <p:cNvSpPr>
                <a:spLocks noChangeArrowheads="1"/>
              </p:cNvSpPr>
              <p:nvPr/>
            </p:nvSpPr>
            <p:spPr bwMode="auto">
              <a:xfrm>
                <a:off x="3863" y="1883"/>
                <a:ext cx="185" cy="50"/>
              </a:xfrm>
              <a:prstGeom prst="rect">
                <a:avLst/>
              </a:prstGeom>
              <a:solidFill>
                <a:srgbClr val="F6F6F6"/>
              </a:solidFill>
              <a:ln w="9525">
                <a:noFill/>
                <a:miter lim="800000"/>
                <a:headEnd/>
                <a:tailEnd/>
              </a:ln>
            </p:spPr>
            <p:txBody>
              <a:bodyPr/>
              <a:lstStyle/>
              <a:p>
                <a:endParaRPr lang="en-US"/>
              </a:p>
            </p:txBody>
          </p:sp>
          <p:sp>
            <p:nvSpPr>
              <p:cNvPr id="39363" name="Rectangle 451"/>
              <p:cNvSpPr>
                <a:spLocks noChangeArrowheads="1"/>
              </p:cNvSpPr>
              <p:nvPr/>
            </p:nvSpPr>
            <p:spPr bwMode="auto">
              <a:xfrm>
                <a:off x="3863" y="1933"/>
                <a:ext cx="185" cy="50"/>
              </a:xfrm>
              <a:prstGeom prst="rect">
                <a:avLst/>
              </a:prstGeom>
              <a:solidFill>
                <a:srgbClr val="F5F5F5"/>
              </a:solidFill>
              <a:ln w="9525">
                <a:noFill/>
                <a:miter lim="800000"/>
                <a:headEnd/>
                <a:tailEnd/>
              </a:ln>
            </p:spPr>
            <p:txBody>
              <a:bodyPr/>
              <a:lstStyle/>
              <a:p>
                <a:endParaRPr lang="en-US"/>
              </a:p>
            </p:txBody>
          </p:sp>
          <p:sp>
            <p:nvSpPr>
              <p:cNvPr id="39364" name="Rectangle 452"/>
              <p:cNvSpPr>
                <a:spLocks noChangeArrowheads="1"/>
              </p:cNvSpPr>
              <p:nvPr/>
            </p:nvSpPr>
            <p:spPr bwMode="auto">
              <a:xfrm>
                <a:off x="3863" y="1983"/>
                <a:ext cx="185" cy="44"/>
              </a:xfrm>
              <a:prstGeom prst="rect">
                <a:avLst/>
              </a:prstGeom>
              <a:solidFill>
                <a:srgbClr val="F3F3F3"/>
              </a:solidFill>
              <a:ln w="9525">
                <a:noFill/>
                <a:miter lim="800000"/>
                <a:headEnd/>
                <a:tailEnd/>
              </a:ln>
            </p:spPr>
            <p:txBody>
              <a:bodyPr/>
              <a:lstStyle/>
              <a:p>
                <a:endParaRPr lang="en-US"/>
              </a:p>
            </p:txBody>
          </p:sp>
          <p:sp>
            <p:nvSpPr>
              <p:cNvPr id="39365" name="Rectangle 453"/>
              <p:cNvSpPr>
                <a:spLocks noChangeArrowheads="1"/>
              </p:cNvSpPr>
              <p:nvPr/>
            </p:nvSpPr>
            <p:spPr bwMode="auto">
              <a:xfrm>
                <a:off x="3863" y="2027"/>
                <a:ext cx="185" cy="50"/>
              </a:xfrm>
              <a:prstGeom prst="rect">
                <a:avLst/>
              </a:prstGeom>
              <a:solidFill>
                <a:srgbClr val="F2F2F2"/>
              </a:solidFill>
              <a:ln w="9525">
                <a:noFill/>
                <a:miter lim="800000"/>
                <a:headEnd/>
                <a:tailEnd/>
              </a:ln>
            </p:spPr>
            <p:txBody>
              <a:bodyPr/>
              <a:lstStyle/>
              <a:p>
                <a:endParaRPr lang="en-US"/>
              </a:p>
            </p:txBody>
          </p:sp>
          <p:sp>
            <p:nvSpPr>
              <p:cNvPr id="39366" name="Rectangle 454"/>
              <p:cNvSpPr>
                <a:spLocks noChangeArrowheads="1"/>
              </p:cNvSpPr>
              <p:nvPr/>
            </p:nvSpPr>
            <p:spPr bwMode="auto">
              <a:xfrm>
                <a:off x="3863" y="2077"/>
                <a:ext cx="185" cy="50"/>
              </a:xfrm>
              <a:prstGeom prst="rect">
                <a:avLst/>
              </a:prstGeom>
              <a:solidFill>
                <a:srgbClr val="F0F0F0"/>
              </a:solidFill>
              <a:ln w="9525">
                <a:noFill/>
                <a:miter lim="800000"/>
                <a:headEnd/>
                <a:tailEnd/>
              </a:ln>
            </p:spPr>
            <p:txBody>
              <a:bodyPr/>
              <a:lstStyle/>
              <a:p>
                <a:endParaRPr lang="en-US"/>
              </a:p>
            </p:txBody>
          </p:sp>
          <p:sp>
            <p:nvSpPr>
              <p:cNvPr id="39367" name="Rectangle 455"/>
              <p:cNvSpPr>
                <a:spLocks noChangeArrowheads="1"/>
              </p:cNvSpPr>
              <p:nvPr/>
            </p:nvSpPr>
            <p:spPr bwMode="auto">
              <a:xfrm>
                <a:off x="3863" y="2127"/>
                <a:ext cx="185" cy="45"/>
              </a:xfrm>
              <a:prstGeom prst="rect">
                <a:avLst/>
              </a:prstGeom>
              <a:solidFill>
                <a:srgbClr val="EEEEEE"/>
              </a:solidFill>
              <a:ln w="9525">
                <a:noFill/>
                <a:miter lim="800000"/>
                <a:headEnd/>
                <a:tailEnd/>
              </a:ln>
            </p:spPr>
            <p:txBody>
              <a:bodyPr/>
              <a:lstStyle/>
              <a:p>
                <a:endParaRPr lang="en-US"/>
              </a:p>
            </p:txBody>
          </p:sp>
          <p:sp>
            <p:nvSpPr>
              <p:cNvPr id="39368" name="Rectangle 456"/>
              <p:cNvSpPr>
                <a:spLocks noChangeArrowheads="1"/>
              </p:cNvSpPr>
              <p:nvPr/>
            </p:nvSpPr>
            <p:spPr bwMode="auto">
              <a:xfrm>
                <a:off x="3863" y="2172"/>
                <a:ext cx="185" cy="50"/>
              </a:xfrm>
              <a:prstGeom prst="rect">
                <a:avLst/>
              </a:prstGeom>
              <a:solidFill>
                <a:srgbClr val="EDEDED"/>
              </a:solidFill>
              <a:ln w="9525">
                <a:noFill/>
                <a:miter lim="800000"/>
                <a:headEnd/>
                <a:tailEnd/>
              </a:ln>
            </p:spPr>
            <p:txBody>
              <a:bodyPr/>
              <a:lstStyle/>
              <a:p>
                <a:endParaRPr lang="en-US"/>
              </a:p>
            </p:txBody>
          </p:sp>
          <p:sp>
            <p:nvSpPr>
              <p:cNvPr id="39369" name="Rectangle 457"/>
              <p:cNvSpPr>
                <a:spLocks noChangeArrowheads="1"/>
              </p:cNvSpPr>
              <p:nvPr/>
            </p:nvSpPr>
            <p:spPr bwMode="auto">
              <a:xfrm>
                <a:off x="3863" y="2222"/>
                <a:ext cx="185" cy="45"/>
              </a:xfrm>
              <a:prstGeom prst="rect">
                <a:avLst/>
              </a:prstGeom>
              <a:solidFill>
                <a:srgbClr val="EBEBEB"/>
              </a:solidFill>
              <a:ln w="9525">
                <a:noFill/>
                <a:miter lim="800000"/>
                <a:headEnd/>
                <a:tailEnd/>
              </a:ln>
            </p:spPr>
            <p:txBody>
              <a:bodyPr/>
              <a:lstStyle/>
              <a:p>
                <a:endParaRPr lang="en-US"/>
              </a:p>
            </p:txBody>
          </p:sp>
          <p:sp>
            <p:nvSpPr>
              <p:cNvPr id="39370" name="Rectangle 458"/>
              <p:cNvSpPr>
                <a:spLocks noChangeArrowheads="1"/>
              </p:cNvSpPr>
              <p:nvPr/>
            </p:nvSpPr>
            <p:spPr bwMode="auto">
              <a:xfrm>
                <a:off x="3863" y="2267"/>
                <a:ext cx="185" cy="50"/>
              </a:xfrm>
              <a:prstGeom prst="rect">
                <a:avLst/>
              </a:prstGeom>
              <a:solidFill>
                <a:srgbClr val="E9E9E9"/>
              </a:solidFill>
              <a:ln w="9525">
                <a:noFill/>
                <a:miter lim="800000"/>
                <a:headEnd/>
                <a:tailEnd/>
              </a:ln>
            </p:spPr>
            <p:txBody>
              <a:bodyPr/>
              <a:lstStyle/>
              <a:p>
                <a:endParaRPr lang="en-US"/>
              </a:p>
            </p:txBody>
          </p:sp>
          <p:sp>
            <p:nvSpPr>
              <p:cNvPr id="39371" name="Rectangle 459"/>
              <p:cNvSpPr>
                <a:spLocks noChangeArrowheads="1"/>
              </p:cNvSpPr>
              <p:nvPr/>
            </p:nvSpPr>
            <p:spPr bwMode="auto">
              <a:xfrm>
                <a:off x="3863" y="2317"/>
                <a:ext cx="185" cy="50"/>
              </a:xfrm>
              <a:prstGeom prst="rect">
                <a:avLst/>
              </a:prstGeom>
              <a:solidFill>
                <a:srgbClr val="E7E7E7"/>
              </a:solidFill>
              <a:ln w="9525">
                <a:noFill/>
                <a:miter lim="800000"/>
                <a:headEnd/>
                <a:tailEnd/>
              </a:ln>
            </p:spPr>
            <p:txBody>
              <a:bodyPr/>
              <a:lstStyle/>
              <a:p>
                <a:endParaRPr lang="en-US"/>
              </a:p>
            </p:txBody>
          </p:sp>
          <p:sp>
            <p:nvSpPr>
              <p:cNvPr id="39372" name="Rectangle 460"/>
              <p:cNvSpPr>
                <a:spLocks noChangeArrowheads="1"/>
              </p:cNvSpPr>
              <p:nvPr/>
            </p:nvSpPr>
            <p:spPr bwMode="auto">
              <a:xfrm>
                <a:off x="3863" y="2367"/>
                <a:ext cx="185" cy="45"/>
              </a:xfrm>
              <a:prstGeom prst="rect">
                <a:avLst/>
              </a:prstGeom>
              <a:solidFill>
                <a:srgbClr val="E5E5E5"/>
              </a:solidFill>
              <a:ln w="9525">
                <a:noFill/>
                <a:miter lim="800000"/>
                <a:headEnd/>
                <a:tailEnd/>
              </a:ln>
            </p:spPr>
            <p:txBody>
              <a:bodyPr/>
              <a:lstStyle/>
              <a:p>
                <a:endParaRPr lang="en-US"/>
              </a:p>
            </p:txBody>
          </p:sp>
          <p:sp>
            <p:nvSpPr>
              <p:cNvPr id="39373" name="Rectangle 461"/>
              <p:cNvSpPr>
                <a:spLocks noChangeArrowheads="1"/>
              </p:cNvSpPr>
              <p:nvPr/>
            </p:nvSpPr>
            <p:spPr bwMode="auto">
              <a:xfrm>
                <a:off x="3863" y="2412"/>
                <a:ext cx="185" cy="50"/>
              </a:xfrm>
              <a:prstGeom prst="rect">
                <a:avLst/>
              </a:prstGeom>
              <a:solidFill>
                <a:srgbClr val="E2E2E2"/>
              </a:solidFill>
              <a:ln w="9525">
                <a:noFill/>
                <a:miter lim="800000"/>
                <a:headEnd/>
                <a:tailEnd/>
              </a:ln>
            </p:spPr>
            <p:txBody>
              <a:bodyPr/>
              <a:lstStyle/>
              <a:p>
                <a:endParaRPr lang="en-US"/>
              </a:p>
            </p:txBody>
          </p:sp>
          <p:sp>
            <p:nvSpPr>
              <p:cNvPr id="39374" name="Rectangle 462"/>
              <p:cNvSpPr>
                <a:spLocks noChangeArrowheads="1"/>
              </p:cNvSpPr>
              <p:nvPr/>
            </p:nvSpPr>
            <p:spPr bwMode="auto">
              <a:xfrm>
                <a:off x="3863" y="2462"/>
                <a:ext cx="185" cy="50"/>
              </a:xfrm>
              <a:prstGeom prst="rect">
                <a:avLst/>
              </a:prstGeom>
              <a:solidFill>
                <a:srgbClr val="E0E0E0"/>
              </a:solidFill>
              <a:ln w="9525">
                <a:noFill/>
                <a:miter lim="800000"/>
                <a:headEnd/>
                <a:tailEnd/>
              </a:ln>
            </p:spPr>
            <p:txBody>
              <a:bodyPr/>
              <a:lstStyle/>
              <a:p>
                <a:endParaRPr lang="en-US"/>
              </a:p>
            </p:txBody>
          </p:sp>
          <p:sp>
            <p:nvSpPr>
              <p:cNvPr id="39375" name="Rectangle 463"/>
              <p:cNvSpPr>
                <a:spLocks noChangeArrowheads="1"/>
              </p:cNvSpPr>
              <p:nvPr/>
            </p:nvSpPr>
            <p:spPr bwMode="auto">
              <a:xfrm>
                <a:off x="3863" y="2512"/>
                <a:ext cx="185" cy="45"/>
              </a:xfrm>
              <a:prstGeom prst="rect">
                <a:avLst/>
              </a:prstGeom>
              <a:solidFill>
                <a:srgbClr val="DEDEDE"/>
              </a:solidFill>
              <a:ln w="9525">
                <a:noFill/>
                <a:miter lim="800000"/>
                <a:headEnd/>
                <a:tailEnd/>
              </a:ln>
            </p:spPr>
            <p:txBody>
              <a:bodyPr/>
              <a:lstStyle/>
              <a:p>
                <a:endParaRPr lang="en-US"/>
              </a:p>
            </p:txBody>
          </p:sp>
          <p:sp>
            <p:nvSpPr>
              <p:cNvPr id="39376" name="Rectangle 464"/>
              <p:cNvSpPr>
                <a:spLocks noChangeArrowheads="1"/>
              </p:cNvSpPr>
              <p:nvPr/>
            </p:nvSpPr>
            <p:spPr bwMode="auto">
              <a:xfrm>
                <a:off x="3863" y="2557"/>
                <a:ext cx="185" cy="50"/>
              </a:xfrm>
              <a:prstGeom prst="rect">
                <a:avLst/>
              </a:prstGeom>
              <a:solidFill>
                <a:srgbClr val="DCDCDC"/>
              </a:solidFill>
              <a:ln w="9525">
                <a:noFill/>
                <a:miter lim="800000"/>
                <a:headEnd/>
                <a:tailEnd/>
              </a:ln>
            </p:spPr>
            <p:txBody>
              <a:bodyPr/>
              <a:lstStyle/>
              <a:p>
                <a:endParaRPr lang="en-US"/>
              </a:p>
            </p:txBody>
          </p:sp>
          <p:sp>
            <p:nvSpPr>
              <p:cNvPr id="39377" name="Rectangle 465"/>
              <p:cNvSpPr>
                <a:spLocks noChangeArrowheads="1"/>
              </p:cNvSpPr>
              <p:nvPr/>
            </p:nvSpPr>
            <p:spPr bwMode="auto">
              <a:xfrm>
                <a:off x="3863" y="2607"/>
                <a:ext cx="185" cy="45"/>
              </a:xfrm>
              <a:prstGeom prst="rect">
                <a:avLst/>
              </a:prstGeom>
              <a:solidFill>
                <a:srgbClr val="DADADA"/>
              </a:solidFill>
              <a:ln w="9525">
                <a:noFill/>
                <a:miter lim="800000"/>
                <a:headEnd/>
                <a:tailEnd/>
              </a:ln>
            </p:spPr>
            <p:txBody>
              <a:bodyPr/>
              <a:lstStyle/>
              <a:p>
                <a:endParaRPr lang="en-US"/>
              </a:p>
            </p:txBody>
          </p:sp>
          <p:sp>
            <p:nvSpPr>
              <p:cNvPr id="39378" name="Rectangle 466"/>
              <p:cNvSpPr>
                <a:spLocks noChangeArrowheads="1"/>
              </p:cNvSpPr>
              <p:nvPr/>
            </p:nvSpPr>
            <p:spPr bwMode="auto">
              <a:xfrm>
                <a:off x="3863" y="2652"/>
                <a:ext cx="185" cy="50"/>
              </a:xfrm>
              <a:prstGeom prst="rect">
                <a:avLst/>
              </a:prstGeom>
              <a:solidFill>
                <a:srgbClr val="D8D8D8"/>
              </a:solidFill>
              <a:ln w="9525">
                <a:noFill/>
                <a:miter lim="800000"/>
                <a:headEnd/>
                <a:tailEnd/>
              </a:ln>
            </p:spPr>
            <p:txBody>
              <a:bodyPr/>
              <a:lstStyle/>
              <a:p>
                <a:endParaRPr lang="en-US"/>
              </a:p>
            </p:txBody>
          </p:sp>
          <p:sp>
            <p:nvSpPr>
              <p:cNvPr id="39379" name="Rectangle 467"/>
              <p:cNvSpPr>
                <a:spLocks noChangeArrowheads="1"/>
              </p:cNvSpPr>
              <p:nvPr/>
            </p:nvSpPr>
            <p:spPr bwMode="auto">
              <a:xfrm>
                <a:off x="3863" y="2702"/>
                <a:ext cx="185" cy="50"/>
              </a:xfrm>
              <a:prstGeom prst="rect">
                <a:avLst/>
              </a:prstGeom>
              <a:solidFill>
                <a:srgbClr val="D5D5D5"/>
              </a:solidFill>
              <a:ln w="9525">
                <a:noFill/>
                <a:miter lim="800000"/>
                <a:headEnd/>
                <a:tailEnd/>
              </a:ln>
            </p:spPr>
            <p:txBody>
              <a:bodyPr/>
              <a:lstStyle/>
              <a:p>
                <a:endParaRPr lang="en-US"/>
              </a:p>
            </p:txBody>
          </p:sp>
          <p:sp>
            <p:nvSpPr>
              <p:cNvPr id="39380" name="Rectangle 468"/>
              <p:cNvSpPr>
                <a:spLocks noChangeArrowheads="1"/>
              </p:cNvSpPr>
              <p:nvPr/>
            </p:nvSpPr>
            <p:spPr bwMode="auto">
              <a:xfrm>
                <a:off x="3863" y="2752"/>
                <a:ext cx="185" cy="45"/>
              </a:xfrm>
              <a:prstGeom prst="rect">
                <a:avLst/>
              </a:prstGeom>
              <a:solidFill>
                <a:srgbClr val="D3D3D3"/>
              </a:solidFill>
              <a:ln w="9525">
                <a:noFill/>
                <a:miter lim="800000"/>
                <a:headEnd/>
                <a:tailEnd/>
              </a:ln>
            </p:spPr>
            <p:txBody>
              <a:bodyPr/>
              <a:lstStyle/>
              <a:p>
                <a:endParaRPr lang="en-US"/>
              </a:p>
            </p:txBody>
          </p:sp>
          <p:sp>
            <p:nvSpPr>
              <p:cNvPr id="39381" name="Rectangle 469"/>
              <p:cNvSpPr>
                <a:spLocks noChangeArrowheads="1"/>
              </p:cNvSpPr>
              <p:nvPr/>
            </p:nvSpPr>
            <p:spPr bwMode="auto">
              <a:xfrm>
                <a:off x="3863" y="2797"/>
                <a:ext cx="185" cy="50"/>
              </a:xfrm>
              <a:prstGeom prst="rect">
                <a:avLst/>
              </a:prstGeom>
              <a:solidFill>
                <a:srgbClr val="D1D1D1"/>
              </a:solidFill>
              <a:ln w="9525">
                <a:noFill/>
                <a:miter lim="800000"/>
                <a:headEnd/>
                <a:tailEnd/>
              </a:ln>
            </p:spPr>
            <p:txBody>
              <a:bodyPr/>
              <a:lstStyle/>
              <a:p>
                <a:endParaRPr lang="en-US"/>
              </a:p>
            </p:txBody>
          </p:sp>
          <p:sp>
            <p:nvSpPr>
              <p:cNvPr id="39382" name="Rectangle 470"/>
              <p:cNvSpPr>
                <a:spLocks noChangeArrowheads="1"/>
              </p:cNvSpPr>
              <p:nvPr/>
            </p:nvSpPr>
            <p:spPr bwMode="auto">
              <a:xfrm>
                <a:off x="3863" y="2847"/>
                <a:ext cx="185" cy="49"/>
              </a:xfrm>
              <a:prstGeom prst="rect">
                <a:avLst/>
              </a:prstGeom>
              <a:solidFill>
                <a:srgbClr val="CFCFCF"/>
              </a:solidFill>
              <a:ln w="9525">
                <a:noFill/>
                <a:miter lim="800000"/>
                <a:headEnd/>
                <a:tailEnd/>
              </a:ln>
            </p:spPr>
            <p:txBody>
              <a:bodyPr/>
              <a:lstStyle/>
              <a:p>
                <a:endParaRPr lang="en-US"/>
              </a:p>
            </p:txBody>
          </p:sp>
          <p:sp>
            <p:nvSpPr>
              <p:cNvPr id="39383" name="Rectangle 471"/>
              <p:cNvSpPr>
                <a:spLocks noChangeArrowheads="1"/>
              </p:cNvSpPr>
              <p:nvPr/>
            </p:nvSpPr>
            <p:spPr bwMode="auto">
              <a:xfrm>
                <a:off x="3863" y="2896"/>
                <a:ext cx="185" cy="45"/>
              </a:xfrm>
              <a:prstGeom prst="rect">
                <a:avLst/>
              </a:prstGeom>
              <a:solidFill>
                <a:srgbClr val="CECECE"/>
              </a:solidFill>
              <a:ln w="9525">
                <a:noFill/>
                <a:miter lim="800000"/>
                <a:headEnd/>
                <a:tailEnd/>
              </a:ln>
            </p:spPr>
            <p:txBody>
              <a:bodyPr/>
              <a:lstStyle/>
              <a:p>
                <a:endParaRPr lang="en-US"/>
              </a:p>
            </p:txBody>
          </p:sp>
          <p:sp>
            <p:nvSpPr>
              <p:cNvPr id="39384" name="Rectangle 472"/>
              <p:cNvSpPr>
                <a:spLocks noChangeArrowheads="1"/>
              </p:cNvSpPr>
              <p:nvPr/>
            </p:nvSpPr>
            <p:spPr bwMode="auto">
              <a:xfrm>
                <a:off x="3863" y="2941"/>
                <a:ext cx="185" cy="50"/>
              </a:xfrm>
              <a:prstGeom prst="rect">
                <a:avLst/>
              </a:prstGeom>
              <a:solidFill>
                <a:srgbClr val="CCCCCC"/>
              </a:solidFill>
              <a:ln w="9525">
                <a:noFill/>
                <a:miter lim="800000"/>
                <a:headEnd/>
                <a:tailEnd/>
              </a:ln>
            </p:spPr>
            <p:txBody>
              <a:bodyPr/>
              <a:lstStyle/>
              <a:p>
                <a:endParaRPr lang="en-US"/>
              </a:p>
            </p:txBody>
          </p:sp>
          <p:sp>
            <p:nvSpPr>
              <p:cNvPr id="39385" name="Rectangle 473"/>
              <p:cNvSpPr>
                <a:spLocks noChangeArrowheads="1"/>
              </p:cNvSpPr>
              <p:nvPr/>
            </p:nvSpPr>
            <p:spPr bwMode="auto">
              <a:xfrm>
                <a:off x="3863" y="2991"/>
                <a:ext cx="185" cy="45"/>
              </a:xfrm>
              <a:prstGeom prst="rect">
                <a:avLst/>
              </a:prstGeom>
              <a:solidFill>
                <a:srgbClr val="CACACA"/>
              </a:solidFill>
              <a:ln w="9525">
                <a:noFill/>
                <a:miter lim="800000"/>
                <a:headEnd/>
                <a:tailEnd/>
              </a:ln>
            </p:spPr>
            <p:txBody>
              <a:bodyPr/>
              <a:lstStyle/>
              <a:p>
                <a:endParaRPr lang="en-US"/>
              </a:p>
            </p:txBody>
          </p:sp>
          <p:sp>
            <p:nvSpPr>
              <p:cNvPr id="39386" name="Rectangle 474"/>
              <p:cNvSpPr>
                <a:spLocks noChangeArrowheads="1"/>
              </p:cNvSpPr>
              <p:nvPr/>
            </p:nvSpPr>
            <p:spPr bwMode="auto">
              <a:xfrm>
                <a:off x="3863" y="3036"/>
                <a:ext cx="185" cy="50"/>
              </a:xfrm>
              <a:prstGeom prst="rect">
                <a:avLst/>
              </a:prstGeom>
              <a:solidFill>
                <a:srgbClr val="C9C9C9"/>
              </a:solidFill>
              <a:ln w="9525">
                <a:noFill/>
                <a:miter lim="800000"/>
                <a:headEnd/>
                <a:tailEnd/>
              </a:ln>
            </p:spPr>
            <p:txBody>
              <a:bodyPr/>
              <a:lstStyle/>
              <a:p>
                <a:endParaRPr lang="en-US"/>
              </a:p>
            </p:txBody>
          </p:sp>
          <p:sp>
            <p:nvSpPr>
              <p:cNvPr id="39387" name="Rectangle 475"/>
              <p:cNvSpPr>
                <a:spLocks noChangeArrowheads="1"/>
              </p:cNvSpPr>
              <p:nvPr/>
            </p:nvSpPr>
            <p:spPr bwMode="auto">
              <a:xfrm>
                <a:off x="3863" y="3086"/>
                <a:ext cx="185" cy="50"/>
              </a:xfrm>
              <a:prstGeom prst="rect">
                <a:avLst/>
              </a:prstGeom>
              <a:solidFill>
                <a:srgbClr val="C7C7C7"/>
              </a:solidFill>
              <a:ln w="9525">
                <a:noFill/>
                <a:miter lim="800000"/>
                <a:headEnd/>
                <a:tailEnd/>
              </a:ln>
            </p:spPr>
            <p:txBody>
              <a:bodyPr/>
              <a:lstStyle/>
              <a:p>
                <a:endParaRPr lang="en-US"/>
              </a:p>
            </p:txBody>
          </p:sp>
          <p:sp>
            <p:nvSpPr>
              <p:cNvPr id="39388" name="Rectangle 476"/>
              <p:cNvSpPr>
                <a:spLocks noChangeArrowheads="1"/>
              </p:cNvSpPr>
              <p:nvPr/>
            </p:nvSpPr>
            <p:spPr bwMode="auto">
              <a:xfrm>
                <a:off x="3863" y="3136"/>
                <a:ext cx="185" cy="45"/>
              </a:xfrm>
              <a:prstGeom prst="rect">
                <a:avLst/>
              </a:prstGeom>
              <a:solidFill>
                <a:srgbClr val="C6C6C6"/>
              </a:solidFill>
              <a:ln w="9525">
                <a:noFill/>
                <a:miter lim="800000"/>
                <a:headEnd/>
                <a:tailEnd/>
              </a:ln>
            </p:spPr>
            <p:txBody>
              <a:bodyPr/>
              <a:lstStyle/>
              <a:p>
                <a:endParaRPr lang="en-US"/>
              </a:p>
            </p:txBody>
          </p:sp>
          <p:sp>
            <p:nvSpPr>
              <p:cNvPr id="39389" name="Rectangle 477"/>
              <p:cNvSpPr>
                <a:spLocks noChangeArrowheads="1"/>
              </p:cNvSpPr>
              <p:nvPr/>
            </p:nvSpPr>
            <p:spPr bwMode="auto">
              <a:xfrm>
                <a:off x="3863" y="3181"/>
                <a:ext cx="185" cy="50"/>
              </a:xfrm>
              <a:prstGeom prst="rect">
                <a:avLst/>
              </a:prstGeom>
              <a:solidFill>
                <a:srgbClr val="C5C5C5"/>
              </a:solidFill>
              <a:ln w="9525">
                <a:noFill/>
                <a:miter lim="800000"/>
                <a:headEnd/>
                <a:tailEnd/>
              </a:ln>
            </p:spPr>
            <p:txBody>
              <a:bodyPr/>
              <a:lstStyle/>
              <a:p>
                <a:endParaRPr lang="en-US"/>
              </a:p>
            </p:txBody>
          </p:sp>
          <p:sp>
            <p:nvSpPr>
              <p:cNvPr id="39390" name="Rectangle 478"/>
              <p:cNvSpPr>
                <a:spLocks noChangeArrowheads="1"/>
              </p:cNvSpPr>
              <p:nvPr/>
            </p:nvSpPr>
            <p:spPr bwMode="auto">
              <a:xfrm>
                <a:off x="3863" y="3231"/>
                <a:ext cx="185" cy="50"/>
              </a:xfrm>
              <a:prstGeom prst="rect">
                <a:avLst/>
              </a:prstGeom>
              <a:solidFill>
                <a:srgbClr val="C4C4C4"/>
              </a:solidFill>
              <a:ln w="9525">
                <a:noFill/>
                <a:miter lim="800000"/>
                <a:headEnd/>
                <a:tailEnd/>
              </a:ln>
            </p:spPr>
            <p:txBody>
              <a:bodyPr/>
              <a:lstStyle/>
              <a:p>
                <a:endParaRPr lang="en-US"/>
              </a:p>
            </p:txBody>
          </p:sp>
          <p:sp>
            <p:nvSpPr>
              <p:cNvPr id="39391" name="Rectangle 479"/>
              <p:cNvSpPr>
                <a:spLocks noChangeArrowheads="1"/>
              </p:cNvSpPr>
              <p:nvPr/>
            </p:nvSpPr>
            <p:spPr bwMode="auto">
              <a:xfrm>
                <a:off x="3863" y="3281"/>
                <a:ext cx="185" cy="45"/>
              </a:xfrm>
              <a:prstGeom prst="rect">
                <a:avLst/>
              </a:prstGeom>
              <a:solidFill>
                <a:srgbClr val="C3C3C3"/>
              </a:solidFill>
              <a:ln w="9525">
                <a:noFill/>
                <a:miter lim="800000"/>
                <a:headEnd/>
                <a:tailEnd/>
              </a:ln>
            </p:spPr>
            <p:txBody>
              <a:bodyPr/>
              <a:lstStyle/>
              <a:p>
                <a:endParaRPr lang="en-US"/>
              </a:p>
            </p:txBody>
          </p:sp>
          <p:sp>
            <p:nvSpPr>
              <p:cNvPr id="39392" name="Rectangle 480"/>
              <p:cNvSpPr>
                <a:spLocks noChangeArrowheads="1"/>
              </p:cNvSpPr>
              <p:nvPr/>
            </p:nvSpPr>
            <p:spPr bwMode="auto">
              <a:xfrm>
                <a:off x="3863" y="3326"/>
                <a:ext cx="185" cy="50"/>
              </a:xfrm>
              <a:prstGeom prst="rect">
                <a:avLst/>
              </a:prstGeom>
              <a:solidFill>
                <a:srgbClr val="C2C2C2"/>
              </a:solidFill>
              <a:ln w="9525">
                <a:noFill/>
                <a:miter lim="800000"/>
                <a:headEnd/>
                <a:tailEnd/>
              </a:ln>
            </p:spPr>
            <p:txBody>
              <a:bodyPr/>
              <a:lstStyle/>
              <a:p>
                <a:endParaRPr lang="en-US"/>
              </a:p>
            </p:txBody>
          </p:sp>
          <p:sp>
            <p:nvSpPr>
              <p:cNvPr id="39393" name="Rectangle 481"/>
              <p:cNvSpPr>
                <a:spLocks noChangeArrowheads="1"/>
              </p:cNvSpPr>
              <p:nvPr/>
            </p:nvSpPr>
            <p:spPr bwMode="auto">
              <a:xfrm>
                <a:off x="3863" y="3376"/>
                <a:ext cx="185" cy="45"/>
              </a:xfrm>
              <a:prstGeom prst="rect">
                <a:avLst/>
              </a:prstGeom>
              <a:solidFill>
                <a:srgbClr val="C2C2C2"/>
              </a:solidFill>
              <a:ln w="9525">
                <a:noFill/>
                <a:miter lim="800000"/>
                <a:headEnd/>
                <a:tailEnd/>
              </a:ln>
            </p:spPr>
            <p:txBody>
              <a:bodyPr/>
              <a:lstStyle/>
              <a:p>
                <a:endParaRPr lang="en-US"/>
              </a:p>
            </p:txBody>
          </p:sp>
          <p:sp>
            <p:nvSpPr>
              <p:cNvPr id="39394" name="Rectangle 482"/>
              <p:cNvSpPr>
                <a:spLocks noChangeArrowheads="1"/>
              </p:cNvSpPr>
              <p:nvPr/>
            </p:nvSpPr>
            <p:spPr bwMode="auto">
              <a:xfrm>
                <a:off x="3863" y="3421"/>
                <a:ext cx="185" cy="50"/>
              </a:xfrm>
              <a:prstGeom prst="rect">
                <a:avLst/>
              </a:prstGeom>
              <a:solidFill>
                <a:srgbClr val="C1C1C1"/>
              </a:solidFill>
              <a:ln w="9525">
                <a:noFill/>
                <a:miter lim="800000"/>
                <a:headEnd/>
                <a:tailEnd/>
              </a:ln>
            </p:spPr>
            <p:txBody>
              <a:bodyPr/>
              <a:lstStyle/>
              <a:p>
                <a:endParaRPr lang="en-US"/>
              </a:p>
            </p:txBody>
          </p:sp>
          <p:sp>
            <p:nvSpPr>
              <p:cNvPr id="39395" name="Rectangle 483"/>
              <p:cNvSpPr>
                <a:spLocks noChangeArrowheads="1"/>
              </p:cNvSpPr>
              <p:nvPr/>
            </p:nvSpPr>
            <p:spPr bwMode="auto">
              <a:xfrm>
                <a:off x="3863" y="3471"/>
                <a:ext cx="185" cy="50"/>
              </a:xfrm>
              <a:prstGeom prst="rect">
                <a:avLst/>
              </a:prstGeom>
              <a:solidFill>
                <a:srgbClr val="C1C1C1"/>
              </a:solidFill>
              <a:ln w="9525">
                <a:noFill/>
                <a:miter lim="800000"/>
                <a:headEnd/>
                <a:tailEnd/>
              </a:ln>
            </p:spPr>
            <p:txBody>
              <a:bodyPr/>
              <a:lstStyle/>
              <a:p>
                <a:endParaRPr lang="en-US"/>
              </a:p>
            </p:txBody>
          </p:sp>
          <p:sp>
            <p:nvSpPr>
              <p:cNvPr id="39396" name="Rectangle 484"/>
              <p:cNvSpPr>
                <a:spLocks noChangeArrowheads="1"/>
              </p:cNvSpPr>
              <p:nvPr/>
            </p:nvSpPr>
            <p:spPr bwMode="auto">
              <a:xfrm>
                <a:off x="3863" y="3521"/>
                <a:ext cx="185" cy="45"/>
              </a:xfrm>
              <a:prstGeom prst="rect">
                <a:avLst/>
              </a:prstGeom>
              <a:solidFill>
                <a:srgbClr val="C0C0C0"/>
              </a:solidFill>
              <a:ln w="9525">
                <a:noFill/>
                <a:miter lim="800000"/>
                <a:headEnd/>
                <a:tailEnd/>
              </a:ln>
            </p:spPr>
            <p:txBody>
              <a:bodyPr/>
              <a:lstStyle/>
              <a:p>
                <a:endParaRPr lang="en-US"/>
              </a:p>
            </p:txBody>
          </p:sp>
          <p:sp>
            <p:nvSpPr>
              <p:cNvPr id="39397" name="Rectangle 485"/>
              <p:cNvSpPr>
                <a:spLocks noChangeArrowheads="1"/>
              </p:cNvSpPr>
              <p:nvPr/>
            </p:nvSpPr>
            <p:spPr bwMode="auto">
              <a:xfrm>
                <a:off x="3863" y="3566"/>
                <a:ext cx="185" cy="50"/>
              </a:xfrm>
              <a:prstGeom prst="rect">
                <a:avLst/>
              </a:prstGeom>
              <a:solidFill>
                <a:srgbClr val="C0C0C0"/>
              </a:solidFill>
              <a:ln w="9525">
                <a:noFill/>
                <a:miter lim="800000"/>
                <a:headEnd/>
                <a:tailEnd/>
              </a:ln>
            </p:spPr>
            <p:txBody>
              <a:bodyPr/>
              <a:lstStyle/>
              <a:p>
                <a:endParaRPr lang="en-US"/>
              </a:p>
            </p:txBody>
          </p:sp>
        </p:grpSp>
        <p:sp>
          <p:nvSpPr>
            <p:cNvPr id="39399" name="Rectangle 487"/>
            <p:cNvSpPr>
              <a:spLocks noChangeArrowheads="1"/>
            </p:cNvSpPr>
            <p:nvPr/>
          </p:nvSpPr>
          <p:spPr bwMode="auto">
            <a:xfrm>
              <a:off x="3863" y="1308"/>
              <a:ext cx="185" cy="2308"/>
            </a:xfrm>
            <a:prstGeom prst="rect">
              <a:avLst/>
            </a:prstGeom>
            <a:noFill/>
            <a:ln w="7938">
              <a:solidFill>
                <a:srgbClr val="000000"/>
              </a:solidFill>
              <a:miter lim="800000"/>
              <a:headEnd/>
              <a:tailEnd/>
            </a:ln>
          </p:spPr>
          <p:txBody>
            <a:bodyPr/>
            <a:lstStyle/>
            <a:p>
              <a:endParaRPr lang="en-US"/>
            </a:p>
          </p:txBody>
        </p:sp>
        <p:grpSp>
          <p:nvGrpSpPr>
            <p:cNvPr id="39448" name="Group 536"/>
            <p:cNvGrpSpPr>
              <a:grpSpLocks/>
            </p:cNvGrpSpPr>
            <p:nvPr/>
          </p:nvGrpSpPr>
          <p:grpSpPr bwMode="auto">
            <a:xfrm>
              <a:off x="4322" y="3301"/>
              <a:ext cx="185" cy="315"/>
              <a:chOff x="4322" y="3301"/>
              <a:chExt cx="185" cy="315"/>
            </a:xfrm>
          </p:grpSpPr>
          <p:sp>
            <p:nvSpPr>
              <p:cNvPr id="39400" name="Rectangle 488"/>
              <p:cNvSpPr>
                <a:spLocks noChangeArrowheads="1"/>
              </p:cNvSpPr>
              <p:nvPr/>
            </p:nvSpPr>
            <p:spPr bwMode="auto">
              <a:xfrm>
                <a:off x="4322" y="3301"/>
                <a:ext cx="185" cy="5"/>
              </a:xfrm>
              <a:prstGeom prst="rect">
                <a:avLst/>
              </a:prstGeom>
              <a:solidFill>
                <a:srgbClr val="FE650A"/>
              </a:solidFill>
              <a:ln w="9525">
                <a:noFill/>
                <a:miter lim="800000"/>
                <a:headEnd/>
                <a:tailEnd/>
              </a:ln>
            </p:spPr>
            <p:txBody>
              <a:bodyPr/>
              <a:lstStyle/>
              <a:p>
                <a:endParaRPr lang="en-US"/>
              </a:p>
            </p:txBody>
          </p:sp>
          <p:sp>
            <p:nvSpPr>
              <p:cNvPr id="39401" name="Rectangle 489"/>
              <p:cNvSpPr>
                <a:spLocks noChangeArrowheads="1"/>
              </p:cNvSpPr>
              <p:nvPr/>
            </p:nvSpPr>
            <p:spPr bwMode="auto">
              <a:xfrm>
                <a:off x="4322" y="3306"/>
                <a:ext cx="185" cy="10"/>
              </a:xfrm>
              <a:prstGeom prst="rect">
                <a:avLst/>
              </a:prstGeom>
              <a:solidFill>
                <a:srgbClr val="FD6516"/>
              </a:solidFill>
              <a:ln w="9525">
                <a:noFill/>
                <a:miter lim="800000"/>
                <a:headEnd/>
                <a:tailEnd/>
              </a:ln>
            </p:spPr>
            <p:txBody>
              <a:bodyPr/>
              <a:lstStyle/>
              <a:p>
                <a:endParaRPr lang="en-US"/>
              </a:p>
            </p:txBody>
          </p:sp>
          <p:sp>
            <p:nvSpPr>
              <p:cNvPr id="39402" name="Rectangle 490"/>
              <p:cNvSpPr>
                <a:spLocks noChangeArrowheads="1"/>
              </p:cNvSpPr>
              <p:nvPr/>
            </p:nvSpPr>
            <p:spPr bwMode="auto">
              <a:xfrm>
                <a:off x="4322" y="3316"/>
                <a:ext cx="185" cy="5"/>
              </a:xfrm>
              <a:prstGeom prst="rect">
                <a:avLst/>
              </a:prstGeom>
              <a:solidFill>
                <a:srgbClr val="FD651F"/>
              </a:solidFill>
              <a:ln w="9525">
                <a:noFill/>
                <a:miter lim="800000"/>
                <a:headEnd/>
                <a:tailEnd/>
              </a:ln>
            </p:spPr>
            <p:txBody>
              <a:bodyPr/>
              <a:lstStyle/>
              <a:p>
                <a:endParaRPr lang="en-US"/>
              </a:p>
            </p:txBody>
          </p:sp>
          <p:sp>
            <p:nvSpPr>
              <p:cNvPr id="39403" name="Rectangle 491"/>
              <p:cNvSpPr>
                <a:spLocks noChangeArrowheads="1"/>
              </p:cNvSpPr>
              <p:nvPr/>
            </p:nvSpPr>
            <p:spPr bwMode="auto">
              <a:xfrm>
                <a:off x="4322" y="3321"/>
                <a:ext cx="185" cy="5"/>
              </a:xfrm>
              <a:prstGeom prst="rect">
                <a:avLst/>
              </a:prstGeom>
              <a:solidFill>
                <a:srgbClr val="FC6425"/>
              </a:solidFill>
              <a:ln w="9525">
                <a:noFill/>
                <a:miter lim="800000"/>
                <a:headEnd/>
                <a:tailEnd/>
              </a:ln>
            </p:spPr>
            <p:txBody>
              <a:bodyPr/>
              <a:lstStyle/>
              <a:p>
                <a:endParaRPr lang="en-US"/>
              </a:p>
            </p:txBody>
          </p:sp>
          <p:sp>
            <p:nvSpPr>
              <p:cNvPr id="39404" name="Rectangle 492"/>
              <p:cNvSpPr>
                <a:spLocks noChangeArrowheads="1"/>
              </p:cNvSpPr>
              <p:nvPr/>
            </p:nvSpPr>
            <p:spPr bwMode="auto">
              <a:xfrm>
                <a:off x="4322" y="3326"/>
                <a:ext cx="185" cy="10"/>
              </a:xfrm>
              <a:prstGeom prst="rect">
                <a:avLst/>
              </a:prstGeom>
              <a:solidFill>
                <a:srgbClr val="FB642C"/>
              </a:solidFill>
              <a:ln w="9525">
                <a:noFill/>
                <a:miter lim="800000"/>
                <a:headEnd/>
                <a:tailEnd/>
              </a:ln>
            </p:spPr>
            <p:txBody>
              <a:bodyPr/>
              <a:lstStyle/>
              <a:p>
                <a:endParaRPr lang="en-US"/>
              </a:p>
            </p:txBody>
          </p:sp>
          <p:sp>
            <p:nvSpPr>
              <p:cNvPr id="39405" name="Rectangle 493"/>
              <p:cNvSpPr>
                <a:spLocks noChangeArrowheads="1"/>
              </p:cNvSpPr>
              <p:nvPr/>
            </p:nvSpPr>
            <p:spPr bwMode="auto">
              <a:xfrm>
                <a:off x="4322" y="3336"/>
                <a:ext cx="185" cy="5"/>
              </a:xfrm>
              <a:prstGeom prst="rect">
                <a:avLst/>
              </a:prstGeom>
              <a:solidFill>
                <a:srgbClr val="F96334"/>
              </a:solidFill>
              <a:ln w="9525">
                <a:noFill/>
                <a:miter lim="800000"/>
                <a:headEnd/>
                <a:tailEnd/>
              </a:ln>
            </p:spPr>
            <p:txBody>
              <a:bodyPr/>
              <a:lstStyle/>
              <a:p>
                <a:endParaRPr lang="en-US"/>
              </a:p>
            </p:txBody>
          </p:sp>
          <p:sp>
            <p:nvSpPr>
              <p:cNvPr id="39406" name="Rectangle 494"/>
              <p:cNvSpPr>
                <a:spLocks noChangeArrowheads="1"/>
              </p:cNvSpPr>
              <p:nvPr/>
            </p:nvSpPr>
            <p:spPr bwMode="auto">
              <a:xfrm>
                <a:off x="4322" y="3341"/>
                <a:ext cx="185" cy="5"/>
              </a:xfrm>
              <a:prstGeom prst="rect">
                <a:avLst/>
              </a:prstGeom>
              <a:solidFill>
                <a:srgbClr val="F86339"/>
              </a:solidFill>
              <a:ln w="9525">
                <a:noFill/>
                <a:miter lim="800000"/>
                <a:headEnd/>
                <a:tailEnd/>
              </a:ln>
            </p:spPr>
            <p:txBody>
              <a:bodyPr/>
              <a:lstStyle/>
              <a:p>
                <a:endParaRPr lang="en-US"/>
              </a:p>
            </p:txBody>
          </p:sp>
          <p:sp>
            <p:nvSpPr>
              <p:cNvPr id="39407" name="Rectangle 495"/>
              <p:cNvSpPr>
                <a:spLocks noChangeArrowheads="1"/>
              </p:cNvSpPr>
              <p:nvPr/>
            </p:nvSpPr>
            <p:spPr bwMode="auto">
              <a:xfrm>
                <a:off x="4322" y="3346"/>
                <a:ext cx="185" cy="5"/>
              </a:xfrm>
              <a:prstGeom prst="rect">
                <a:avLst/>
              </a:prstGeom>
              <a:solidFill>
                <a:srgbClr val="F7623E"/>
              </a:solidFill>
              <a:ln w="9525">
                <a:noFill/>
                <a:miter lim="800000"/>
                <a:headEnd/>
                <a:tailEnd/>
              </a:ln>
            </p:spPr>
            <p:txBody>
              <a:bodyPr/>
              <a:lstStyle/>
              <a:p>
                <a:endParaRPr lang="en-US"/>
              </a:p>
            </p:txBody>
          </p:sp>
          <p:sp>
            <p:nvSpPr>
              <p:cNvPr id="39408" name="Rectangle 496"/>
              <p:cNvSpPr>
                <a:spLocks noChangeArrowheads="1"/>
              </p:cNvSpPr>
              <p:nvPr/>
            </p:nvSpPr>
            <p:spPr bwMode="auto">
              <a:xfrm>
                <a:off x="4322" y="3351"/>
                <a:ext cx="185" cy="10"/>
              </a:xfrm>
              <a:prstGeom prst="rect">
                <a:avLst/>
              </a:prstGeom>
              <a:solidFill>
                <a:srgbClr val="F56246"/>
              </a:solidFill>
              <a:ln w="9525">
                <a:noFill/>
                <a:miter lim="800000"/>
                <a:headEnd/>
                <a:tailEnd/>
              </a:ln>
            </p:spPr>
            <p:txBody>
              <a:bodyPr/>
              <a:lstStyle/>
              <a:p>
                <a:endParaRPr lang="en-US"/>
              </a:p>
            </p:txBody>
          </p:sp>
          <p:sp>
            <p:nvSpPr>
              <p:cNvPr id="39409" name="Rectangle 497"/>
              <p:cNvSpPr>
                <a:spLocks noChangeArrowheads="1"/>
              </p:cNvSpPr>
              <p:nvPr/>
            </p:nvSpPr>
            <p:spPr bwMode="auto">
              <a:xfrm>
                <a:off x="4322" y="3361"/>
                <a:ext cx="185" cy="5"/>
              </a:xfrm>
              <a:prstGeom prst="rect">
                <a:avLst/>
              </a:prstGeom>
              <a:solidFill>
                <a:srgbClr val="F2614D"/>
              </a:solidFill>
              <a:ln w="9525">
                <a:noFill/>
                <a:miter lim="800000"/>
                <a:headEnd/>
                <a:tailEnd/>
              </a:ln>
            </p:spPr>
            <p:txBody>
              <a:bodyPr/>
              <a:lstStyle/>
              <a:p>
                <a:endParaRPr lang="en-US"/>
              </a:p>
            </p:txBody>
          </p:sp>
          <p:sp>
            <p:nvSpPr>
              <p:cNvPr id="39410" name="Rectangle 498"/>
              <p:cNvSpPr>
                <a:spLocks noChangeArrowheads="1"/>
              </p:cNvSpPr>
              <p:nvPr/>
            </p:nvSpPr>
            <p:spPr bwMode="auto">
              <a:xfrm>
                <a:off x="4322" y="3366"/>
                <a:ext cx="185" cy="5"/>
              </a:xfrm>
              <a:prstGeom prst="rect">
                <a:avLst/>
              </a:prstGeom>
              <a:solidFill>
                <a:srgbClr val="F16053"/>
              </a:solidFill>
              <a:ln w="9525">
                <a:noFill/>
                <a:miter lim="800000"/>
                <a:headEnd/>
                <a:tailEnd/>
              </a:ln>
            </p:spPr>
            <p:txBody>
              <a:bodyPr/>
              <a:lstStyle/>
              <a:p>
                <a:endParaRPr lang="en-US"/>
              </a:p>
            </p:txBody>
          </p:sp>
          <p:sp>
            <p:nvSpPr>
              <p:cNvPr id="39411" name="Rectangle 499"/>
              <p:cNvSpPr>
                <a:spLocks noChangeArrowheads="1"/>
              </p:cNvSpPr>
              <p:nvPr/>
            </p:nvSpPr>
            <p:spPr bwMode="auto">
              <a:xfrm>
                <a:off x="4322" y="3371"/>
                <a:ext cx="185" cy="10"/>
              </a:xfrm>
              <a:prstGeom prst="rect">
                <a:avLst/>
              </a:prstGeom>
              <a:solidFill>
                <a:srgbClr val="EE5F5B"/>
              </a:solidFill>
              <a:ln w="9525">
                <a:noFill/>
                <a:miter lim="800000"/>
                <a:headEnd/>
                <a:tailEnd/>
              </a:ln>
            </p:spPr>
            <p:txBody>
              <a:bodyPr/>
              <a:lstStyle/>
              <a:p>
                <a:endParaRPr lang="en-US"/>
              </a:p>
            </p:txBody>
          </p:sp>
          <p:sp>
            <p:nvSpPr>
              <p:cNvPr id="39412" name="Rectangle 500"/>
              <p:cNvSpPr>
                <a:spLocks noChangeArrowheads="1"/>
              </p:cNvSpPr>
              <p:nvPr/>
            </p:nvSpPr>
            <p:spPr bwMode="auto">
              <a:xfrm>
                <a:off x="4322" y="3381"/>
                <a:ext cx="185" cy="5"/>
              </a:xfrm>
              <a:prstGeom prst="rect">
                <a:avLst/>
              </a:prstGeom>
              <a:solidFill>
                <a:srgbClr val="EA5D64"/>
              </a:solidFill>
              <a:ln w="9525">
                <a:noFill/>
                <a:miter lim="800000"/>
                <a:headEnd/>
                <a:tailEnd/>
              </a:ln>
            </p:spPr>
            <p:txBody>
              <a:bodyPr/>
              <a:lstStyle/>
              <a:p>
                <a:endParaRPr lang="en-US"/>
              </a:p>
            </p:txBody>
          </p:sp>
          <p:sp>
            <p:nvSpPr>
              <p:cNvPr id="39413" name="Rectangle 501"/>
              <p:cNvSpPr>
                <a:spLocks noChangeArrowheads="1"/>
              </p:cNvSpPr>
              <p:nvPr/>
            </p:nvSpPr>
            <p:spPr bwMode="auto">
              <a:xfrm>
                <a:off x="4322" y="3386"/>
                <a:ext cx="185" cy="5"/>
              </a:xfrm>
              <a:prstGeom prst="rect">
                <a:avLst/>
              </a:prstGeom>
              <a:solidFill>
                <a:srgbClr val="E75C6A"/>
              </a:solidFill>
              <a:ln w="9525">
                <a:noFill/>
                <a:miter lim="800000"/>
                <a:headEnd/>
                <a:tailEnd/>
              </a:ln>
            </p:spPr>
            <p:txBody>
              <a:bodyPr/>
              <a:lstStyle/>
              <a:p>
                <a:endParaRPr lang="en-US"/>
              </a:p>
            </p:txBody>
          </p:sp>
          <p:sp>
            <p:nvSpPr>
              <p:cNvPr id="39414" name="Rectangle 502"/>
              <p:cNvSpPr>
                <a:spLocks noChangeArrowheads="1"/>
              </p:cNvSpPr>
              <p:nvPr/>
            </p:nvSpPr>
            <p:spPr bwMode="auto">
              <a:xfrm>
                <a:off x="4322" y="3391"/>
                <a:ext cx="185" cy="10"/>
              </a:xfrm>
              <a:prstGeom prst="rect">
                <a:avLst/>
              </a:prstGeom>
              <a:solidFill>
                <a:srgbClr val="E45B72"/>
              </a:solidFill>
              <a:ln w="9525">
                <a:noFill/>
                <a:miter lim="800000"/>
                <a:headEnd/>
                <a:tailEnd/>
              </a:ln>
            </p:spPr>
            <p:txBody>
              <a:bodyPr/>
              <a:lstStyle/>
              <a:p>
                <a:endParaRPr lang="en-US"/>
              </a:p>
            </p:txBody>
          </p:sp>
          <p:sp>
            <p:nvSpPr>
              <p:cNvPr id="39415" name="Rectangle 503"/>
              <p:cNvSpPr>
                <a:spLocks noChangeArrowheads="1"/>
              </p:cNvSpPr>
              <p:nvPr/>
            </p:nvSpPr>
            <p:spPr bwMode="auto">
              <a:xfrm>
                <a:off x="4322" y="3401"/>
                <a:ext cx="185" cy="5"/>
              </a:xfrm>
              <a:prstGeom prst="rect">
                <a:avLst/>
              </a:prstGeom>
              <a:solidFill>
                <a:srgbClr val="DF597A"/>
              </a:solidFill>
              <a:ln w="9525">
                <a:noFill/>
                <a:miter lim="800000"/>
                <a:headEnd/>
                <a:tailEnd/>
              </a:ln>
            </p:spPr>
            <p:txBody>
              <a:bodyPr/>
              <a:lstStyle/>
              <a:p>
                <a:endParaRPr lang="en-US"/>
              </a:p>
            </p:txBody>
          </p:sp>
          <p:sp>
            <p:nvSpPr>
              <p:cNvPr id="39416" name="Rectangle 504"/>
              <p:cNvSpPr>
                <a:spLocks noChangeArrowheads="1"/>
              </p:cNvSpPr>
              <p:nvPr/>
            </p:nvSpPr>
            <p:spPr bwMode="auto">
              <a:xfrm>
                <a:off x="4322" y="3406"/>
                <a:ext cx="185" cy="5"/>
              </a:xfrm>
              <a:prstGeom prst="rect">
                <a:avLst/>
              </a:prstGeom>
              <a:solidFill>
                <a:srgbClr val="DC587F"/>
              </a:solidFill>
              <a:ln w="9525">
                <a:noFill/>
                <a:miter lim="800000"/>
                <a:headEnd/>
                <a:tailEnd/>
              </a:ln>
            </p:spPr>
            <p:txBody>
              <a:bodyPr/>
              <a:lstStyle/>
              <a:p>
                <a:endParaRPr lang="en-US"/>
              </a:p>
            </p:txBody>
          </p:sp>
          <p:sp>
            <p:nvSpPr>
              <p:cNvPr id="39417" name="Rectangle 505"/>
              <p:cNvSpPr>
                <a:spLocks noChangeArrowheads="1"/>
              </p:cNvSpPr>
              <p:nvPr/>
            </p:nvSpPr>
            <p:spPr bwMode="auto">
              <a:xfrm>
                <a:off x="4322" y="3411"/>
                <a:ext cx="185" cy="10"/>
              </a:xfrm>
              <a:prstGeom prst="rect">
                <a:avLst/>
              </a:prstGeom>
              <a:solidFill>
                <a:srgbClr val="D75687"/>
              </a:solidFill>
              <a:ln w="9525">
                <a:noFill/>
                <a:miter lim="800000"/>
                <a:headEnd/>
                <a:tailEnd/>
              </a:ln>
            </p:spPr>
            <p:txBody>
              <a:bodyPr/>
              <a:lstStyle/>
              <a:p>
                <a:endParaRPr lang="en-US"/>
              </a:p>
            </p:txBody>
          </p:sp>
          <p:sp>
            <p:nvSpPr>
              <p:cNvPr id="39418" name="Rectangle 506"/>
              <p:cNvSpPr>
                <a:spLocks noChangeArrowheads="1"/>
              </p:cNvSpPr>
              <p:nvPr/>
            </p:nvSpPr>
            <p:spPr bwMode="auto">
              <a:xfrm>
                <a:off x="4322" y="3421"/>
                <a:ext cx="185" cy="5"/>
              </a:xfrm>
              <a:prstGeom prst="rect">
                <a:avLst/>
              </a:prstGeom>
              <a:solidFill>
                <a:srgbClr val="D25490"/>
              </a:solidFill>
              <a:ln w="9525">
                <a:noFill/>
                <a:miter lim="800000"/>
                <a:headEnd/>
                <a:tailEnd/>
              </a:ln>
            </p:spPr>
            <p:txBody>
              <a:bodyPr/>
              <a:lstStyle/>
              <a:p>
                <a:endParaRPr lang="en-US"/>
              </a:p>
            </p:txBody>
          </p:sp>
          <p:sp>
            <p:nvSpPr>
              <p:cNvPr id="39419" name="Rectangle 507"/>
              <p:cNvSpPr>
                <a:spLocks noChangeArrowheads="1"/>
              </p:cNvSpPr>
              <p:nvPr/>
            </p:nvSpPr>
            <p:spPr bwMode="auto">
              <a:xfrm>
                <a:off x="4322" y="3426"/>
                <a:ext cx="185" cy="5"/>
              </a:xfrm>
              <a:prstGeom prst="rect">
                <a:avLst/>
              </a:prstGeom>
              <a:solidFill>
                <a:srgbClr val="CE5295"/>
              </a:solidFill>
              <a:ln w="9525">
                <a:noFill/>
                <a:miter lim="800000"/>
                <a:headEnd/>
                <a:tailEnd/>
              </a:ln>
            </p:spPr>
            <p:txBody>
              <a:bodyPr/>
              <a:lstStyle/>
              <a:p>
                <a:endParaRPr lang="en-US"/>
              </a:p>
            </p:txBody>
          </p:sp>
          <p:sp>
            <p:nvSpPr>
              <p:cNvPr id="39420" name="Rectangle 508"/>
              <p:cNvSpPr>
                <a:spLocks noChangeArrowheads="1"/>
              </p:cNvSpPr>
              <p:nvPr/>
            </p:nvSpPr>
            <p:spPr bwMode="auto">
              <a:xfrm>
                <a:off x="4322" y="3431"/>
                <a:ext cx="185" cy="10"/>
              </a:xfrm>
              <a:prstGeom prst="rect">
                <a:avLst/>
              </a:prstGeom>
              <a:solidFill>
                <a:srgbClr val="C8509D"/>
              </a:solidFill>
              <a:ln w="9525">
                <a:noFill/>
                <a:miter lim="800000"/>
                <a:headEnd/>
                <a:tailEnd/>
              </a:ln>
            </p:spPr>
            <p:txBody>
              <a:bodyPr/>
              <a:lstStyle/>
              <a:p>
                <a:endParaRPr lang="en-US"/>
              </a:p>
            </p:txBody>
          </p:sp>
          <p:sp>
            <p:nvSpPr>
              <p:cNvPr id="39421" name="Rectangle 509"/>
              <p:cNvSpPr>
                <a:spLocks noChangeArrowheads="1"/>
              </p:cNvSpPr>
              <p:nvPr/>
            </p:nvSpPr>
            <p:spPr bwMode="auto">
              <a:xfrm>
                <a:off x="4322" y="3441"/>
                <a:ext cx="185" cy="5"/>
              </a:xfrm>
              <a:prstGeom prst="rect">
                <a:avLst/>
              </a:prstGeom>
              <a:solidFill>
                <a:srgbClr val="C24DA4"/>
              </a:solidFill>
              <a:ln w="9525">
                <a:noFill/>
                <a:miter lim="800000"/>
                <a:headEnd/>
                <a:tailEnd/>
              </a:ln>
            </p:spPr>
            <p:txBody>
              <a:bodyPr/>
              <a:lstStyle/>
              <a:p>
                <a:endParaRPr lang="en-US"/>
              </a:p>
            </p:txBody>
          </p:sp>
          <p:sp>
            <p:nvSpPr>
              <p:cNvPr id="39422" name="Rectangle 510"/>
              <p:cNvSpPr>
                <a:spLocks noChangeArrowheads="1"/>
              </p:cNvSpPr>
              <p:nvPr/>
            </p:nvSpPr>
            <p:spPr bwMode="auto">
              <a:xfrm>
                <a:off x="4322" y="3446"/>
                <a:ext cx="185" cy="5"/>
              </a:xfrm>
              <a:prstGeom prst="rect">
                <a:avLst/>
              </a:prstGeom>
              <a:solidFill>
                <a:srgbClr val="BE4CA9"/>
              </a:solidFill>
              <a:ln w="9525">
                <a:noFill/>
                <a:miter lim="800000"/>
                <a:headEnd/>
                <a:tailEnd/>
              </a:ln>
            </p:spPr>
            <p:txBody>
              <a:bodyPr/>
              <a:lstStyle/>
              <a:p>
                <a:endParaRPr lang="en-US"/>
              </a:p>
            </p:txBody>
          </p:sp>
          <p:sp>
            <p:nvSpPr>
              <p:cNvPr id="39423" name="Rectangle 511"/>
              <p:cNvSpPr>
                <a:spLocks noChangeArrowheads="1"/>
              </p:cNvSpPr>
              <p:nvPr/>
            </p:nvSpPr>
            <p:spPr bwMode="auto">
              <a:xfrm>
                <a:off x="4322" y="3451"/>
                <a:ext cx="185" cy="5"/>
              </a:xfrm>
              <a:prstGeom prst="rect">
                <a:avLst/>
              </a:prstGeom>
              <a:solidFill>
                <a:srgbClr val="B94AAE"/>
              </a:solidFill>
              <a:ln w="9525">
                <a:noFill/>
                <a:miter lim="800000"/>
                <a:headEnd/>
                <a:tailEnd/>
              </a:ln>
            </p:spPr>
            <p:txBody>
              <a:bodyPr/>
              <a:lstStyle/>
              <a:p>
                <a:endParaRPr lang="en-US"/>
              </a:p>
            </p:txBody>
          </p:sp>
          <p:sp>
            <p:nvSpPr>
              <p:cNvPr id="39424" name="Rectangle 512"/>
              <p:cNvSpPr>
                <a:spLocks noChangeArrowheads="1"/>
              </p:cNvSpPr>
              <p:nvPr/>
            </p:nvSpPr>
            <p:spPr bwMode="auto">
              <a:xfrm>
                <a:off x="4322" y="3456"/>
                <a:ext cx="185" cy="10"/>
              </a:xfrm>
              <a:prstGeom prst="rect">
                <a:avLst/>
              </a:prstGeom>
              <a:solidFill>
                <a:srgbClr val="B146B7"/>
              </a:solidFill>
              <a:ln w="9525">
                <a:noFill/>
                <a:miter lim="800000"/>
                <a:headEnd/>
                <a:tailEnd/>
              </a:ln>
            </p:spPr>
            <p:txBody>
              <a:bodyPr/>
              <a:lstStyle/>
              <a:p>
                <a:endParaRPr lang="en-US"/>
              </a:p>
            </p:txBody>
          </p:sp>
          <p:sp>
            <p:nvSpPr>
              <p:cNvPr id="39425" name="Rectangle 513"/>
              <p:cNvSpPr>
                <a:spLocks noChangeArrowheads="1"/>
              </p:cNvSpPr>
              <p:nvPr/>
            </p:nvSpPr>
            <p:spPr bwMode="auto">
              <a:xfrm>
                <a:off x="4322" y="3466"/>
                <a:ext cx="185" cy="5"/>
              </a:xfrm>
              <a:prstGeom prst="rect">
                <a:avLst/>
              </a:prstGeom>
              <a:solidFill>
                <a:srgbClr val="A943BE"/>
              </a:solidFill>
              <a:ln w="9525">
                <a:noFill/>
                <a:miter lim="800000"/>
                <a:headEnd/>
                <a:tailEnd/>
              </a:ln>
            </p:spPr>
            <p:txBody>
              <a:bodyPr/>
              <a:lstStyle/>
              <a:p>
                <a:endParaRPr lang="en-US"/>
              </a:p>
            </p:txBody>
          </p:sp>
          <p:sp>
            <p:nvSpPr>
              <p:cNvPr id="39426" name="Rectangle 514"/>
              <p:cNvSpPr>
                <a:spLocks noChangeArrowheads="1"/>
              </p:cNvSpPr>
              <p:nvPr/>
            </p:nvSpPr>
            <p:spPr bwMode="auto">
              <a:xfrm>
                <a:off x="4322" y="3471"/>
                <a:ext cx="185" cy="5"/>
              </a:xfrm>
              <a:prstGeom prst="rect">
                <a:avLst/>
              </a:prstGeom>
              <a:solidFill>
                <a:srgbClr val="A441C2"/>
              </a:solidFill>
              <a:ln w="9525">
                <a:noFill/>
                <a:miter lim="800000"/>
                <a:headEnd/>
                <a:tailEnd/>
              </a:ln>
            </p:spPr>
            <p:txBody>
              <a:bodyPr/>
              <a:lstStyle/>
              <a:p>
                <a:endParaRPr lang="en-US"/>
              </a:p>
            </p:txBody>
          </p:sp>
          <p:sp>
            <p:nvSpPr>
              <p:cNvPr id="39427" name="Rectangle 515"/>
              <p:cNvSpPr>
                <a:spLocks noChangeArrowheads="1"/>
              </p:cNvSpPr>
              <p:nvPr/>
            </p:nvSpPr>
            <p:spPr bwMode="auto">
              <a:xfrm>
                <a:off x="4322" y="3476"/>
                <a:ext cx="185" cy="10"/>
              </a:xfrm>
              <a:prstGeom prst="rect">
                <a:avLst/>
              </a:prstGeom>
              <a:solidFill>
                <a:srgbClr val="9D3EC8"/>
              </a:solidFill>
              <a:ln w="9525">
                <a:noFill/>
                <a:miter lim="800000"/>
                <a:headEnd/>
                <a:tailEnd/>
              </a:ln>
            </p:spPr>
            <p:txBody>
              <a:bodyPr/>
              <a:lstStyle/>
              <a:p>
                <a:endParaRPr lang="en-US"/>
              </a:p>
            </p:txBody>
          </p:sp>
          <p:sp>
            <p:nvSpPr>
              <p:cNvPr id="39428" name="Rectangle 516"/>
              <p:cNvSpPr>
                <a:spLocks noChangeArrowheads="1"/>
              </p:cNvSpPr>
              <p:nvPr/>
            </p:nvSpPr>
            <p:spPr bwMode="auto">
              <a:xfrm>
                <a:off x="4322" y="3486"/>
                <a:ext cx="185" cy="5"/>
              </a:xfrm>
              <a:prstGeom prst="rect">
                <a:avLst/>
              </a:prstGeom>
              <a:solidFill>
                <a:srgbClr val="953BCE"/>
              </a:solidFill>
              <a:ln w="9525">
                <a:noFill/>
                <a:miter lim="800000"/>
                <a:headEnd/>
                <a:tailEnd/>
              </a:ln>
            </p:spPr>
            <p:txBody>
              <a:bodyPr/>
              <a:lstStyle/>
              <a:p>
                <a:endParaRPr lang="en-US"/>
              </a:p>
            </p:txBody>
          </p:sp>
          <p:sp>
            <p:nvSpPr>
              <p:cNvPr id="39429" name="Rectangle 517"/>
              <p:cNvSpPr>
                <a:spLocks noChangeArrowheads="1"/>
              </p:cNvSpPr>
              <p:nvPr/>
            </p:nvSpPr>
            <p:spPr bwMode="auto">
              <a:xfrm>
                <a:off x="4322" y="3491"/>
                <a:ext cx="185" cy="5"/>
              </a:xfrm>
              <a:prstGeom prst="rect">
                <a:avLst/>
              </a:prstGeom>
              <a:solidFill>
                <a:srgbClr val="9039D2"/>
              </a:solidFill>
              <a:ln w="9525">
                <a:noFill/>
                <a:miter lim="800000"/>
                <a:headEnd/>
                <a:tailEnd/>
              </a:ln>
            </p:spPr>
            <p:txBody>
              <a:bodyPr/>
              <a:lstStyle/>
              <a:p>
                <a:endParaRPr lang="en-US"/>
              </a:p>
            </p:txBody>
          </p:sp>
          <p:sp>
            <p:nvSpPr>
              <p:cNvPr id="39430" name="Rectangle 518"/>
              <p:cNvSpPr>
                <a:spLocks noChangeArrowheads="1"/>
              </p:cNvSpPr>
              <p:nvPr/>
            </p:nvSpPr>
            <p:spPr bwMode="auto">
              <a:xfrm>
                <a:off x="4322" y="3496"/>
                <a:ext cx="185" cy="10"/>
              </a:xfrm>
              <a:prstGeom prst="rect">
                <a:avLst/>
              </a:prstGeom>
              <a:solidFill>
                <a:srgbClr val="8736D7"/>
              </a:solidFill>
              <a:ln w="9525">
                <a:noFill/>
                <a:miter lim="800000"/>
                <a:headEnd/>
                <a:tailEnd/>
              </a:ln>
            </p:spPr>
            <p:txBody>
              <a:bodyPr/>
              <a:lstStyle/>
              <a:p>
                <a:endParaRPr lang="en-US"/>
              </a:p>
            </p:txBody>
          </p:sp>
          <p:sp>
            <p:nvSpPr>
              <p:cNvPr id="39431" name="Rectangle 519"/>
              <p:cNvSpPr>
                <a:spLocks noChangeArrowheads="1"/>
              </p:cNvSpPr>
              <p:nvPr/>
            </p:nvSpPr>
            <p:spPr bwMode="auto">
              <a:xfrm>
                <a:off x="4322" y="3506"/>
                <a:ext cx="185" cy="5"/>
              </a:xfrm>
              <a:prstGeom prst="rect">
                <a:avLst/>
              </a:prstGeom>
              <a:solidFill>
                <a:srgbClr val="7F33DC"/>
              </a:solidFill>
              <a:ln w="9525">
                <a:noFill/>
                <a:miter lim="800000"/>
                <a:headEnd/>
                <a:tailEnd/>
              </a:ln>
            </p:spPr>
            <p:txBody>
              <a:bodyPr/>
              <a:lstStyle/>
              <a:p>
                <a:endParaRPr lang="en-US"/>
              </a:p>
            </p:txBody>
          </p:sp>
          <p:sp>
            <p:nvSpPr>
              <p:cNvPr id="39432" name="Rectangle 520"/>
              <p:cNvSpPr>
                <a:spLocks noChangeArrowheads="1"/>
              </p:cNvSpPr>
              <p:nvPr/>
            </p:nvSpPr>
            <p:spPr bwMode="auto">
              <a:xfrm>
                <a:off x="4322" y="3511"/>
                <a:ext cx="185" cy="5"/>
              </a:xfrm>
              <a:prstGeom prst="rect">
                <a:avLst/>
              </a:prstGeom>
              <a:solidFill>
                <a:srgbClr val="7A30DF"/>
              </a:solidFill>
              <a:ln w="9525">
                <a:noFill/>
                <a:miter lim="800000"/>
                <a:headEnd/>
                <a:tailEnd/>
              </a:ln>
            </p:spPr>
            <p:txBody>
              <a:bodyPr/>
              <a:lstStyle/>
              <a:p>
                <a:endParaRPr lang="en-US"/>
              </a:p>
            </p:txBody>
          </p:sp>
          <p:sp>
            <p:nvSpPr>
              <p:cNvPr id="39433" name="Rectangle 521"/>
              <p:cNvSpPr>
                <a:spLocks noChangeArrowheads="1"/>
              </p:cNvSpPr>
              <p:nvPr/>
            </p:nvSpPr>
            <p:spPr bwMode="auto">
              <a:xfrm>
                <a:off x="4322" y="3516"/>
                <a:ext cx="185" cy="10"/>
              </a:xfrm>
              <a:prstGeom prst="rect">
                <a:avLst/>
              </a:prstGeom>
              <a:solidFill>
                <a:srgbClr val="722DE4"/>
              </a:solidFill>
              <a:ln w="9525">
                <a:noFill/>
                <a:miter lim="800000"/>
                <a:headEnd/>
                <a:tailEnd/>
              </a:ln>
            </p:spPr>
            <p:txBody>
              <a:bodyPr/>
              <a:lstStyle/>
              <a:p>
                <a:endParaRPr lang="en-US"/>
              </a:p>
            </p:txBody>
          </p:sp>
          <p:sp>
            <p:nvSpPr>
              <p:cNvPr id="39434" name="Rectangle 522"/>
              <p:cNvSpPr>
                <a:spLocks noChangeArrowheads="1"/>
              </p:cNvSpPr>
              <p:nvPr/>
            </p:nvSpPr>
            <p:spPr bwMode="auto">
              <a:xfrm>
                <a:off x="4322" y="3526"/>
                <a:ext cx="185" cy="5"/>
              </a:xfrm>
              <a:prstGeom prst="rect">
                <a:avLst/>
              </a:prstGeom>
              <a:solidFill>
                <a:srgbClr val="6A2AE7"/>
              </a:solidFill>
              <a:ln w="9525">
                <a:noFill/>
                <a:miter lim="800000"/>
                <a:headEnd/>
                <a:tailEnd/>
              </a:ln>
            </p:spPr>
            <p:txBody>
              <a:bodyPr/>
              <a:lstStyle/>
              <a:p>
                <a:endParaRPr lang="en-US"/>
              </a:p>
            </p:txBody>
          </p:sp>
          <p:sp>
            <p:nvSpPr>
              <p:cNvPr id="39435" name="Rectangle 523"/>
              <p:cNvSpPr>
                <a:spLocks noChangeArrowheads="1"/>
              </p:cNvSpPr>
              <p:nvPr/>
            </p:nvSpPr>
            <p:spPr bwMode="auto">
              <a:xfrm>
                <a:off x="4322" y="3531"/>
                <a:ext cx="185" cy="5"/>
              </a:xfrm>
              <a:prstGeom prst="rect">
                <a:avLst/>
              </a:prstGeom>
              <a:solidFill>
                <a:srgbClr val="6428EA"/>
              </a:solidFill>
              <a:ln w="9525">
                <a:noFill/>
                <a:miter lim="800000"/>
                <a:headEnd/>
                <a:tailEnd/>
              </a:ln>
            </p:spPr>
            <p:txBody>
              <a:bodyPr/>
              <a:lstStyle/>
              <a:p>
                <a:endParaRPr lang="en-US"/>
              </a:p>
            </p:txBody>
          </p:sp>
          <p:sp>
            <p:nvSpPr>
              <p:cNvPr id="39436" name="Rectangle 524"/>
              <p:cNvSpPr>
                <a:spLocks noChangeArrowheads="1"/>
              </p:cNvSpPr>
              <p:nvPr/>
            </p:nvSpPr>
            <p:spPr bwMode="auto">
              <a:xfrm>
                <a:off x="4322" y="3536"/>
                <a:ext cx="185" cy="10"/>
              </a:xfrm>
              <a:prstGeom prst="rect">
                <a:avLst/>
              </a:prstGeom>
              <a:solidFill>
                <a:srgbClr val="5B24EE"/>
              </a:solidFill>
              <a:ln w="9525">
                <a:noFill/>
                <a:miter lim="800000"/>
                <a:headEnd/>
                <a:tailEnd/>
              </a:ln>
            </p:spPr>
            <p:txBody>
              <a:bodyPr/>
              <a:lstStyle/>
              <a:p>
                <a:endParaRPr lang="en-US"/>
              </a:p>
            </p:txBody>
          </p:sp>
          <p:sp>
            <p:nvSpPr>
              <p:cNvPr id="39437" name="Rectangle 525"/>
              <p:cNvSpPr>
                <a:spLocks noChangeArrowheads="1"/>
              </p:cNvSpPr>
              <p:nvPr/>
            </p:nvSpPr>
            <p:spPr bwMode="auto">
              <a:xfrm>
                <a:off x="4322" y="3546"/>
                <a:ext cx="185" cy="5"/>
              </a:xfrm>
              <a:prstGeom prst="rect">
                <a:avLst/>
              </a:prstGeom>
              <a:solidFill>
                <a:srgbClr val="5321F1"/>
              </a:solidFill>
              <a:ln w="9525">
                <a:noFill/>
                <a:miter lim="800000"/>
                <a:headEnd/>
                <a:tailEnd/>
              </a:ln>
            </p:spPr>
            <p:txBody>
              <a:bodyPr/>
              <a:lstStyle/>
              <a:p>
                <a:endParaRPr lang="en-US"/>
              </a:p>
            </p:txBody>
          </p:sp>
          <p:sp>
            <p:nvSpPr>
              <p:cNvPr id="39438" name="Rectangle 526"/>
              <p:cNvSpPr>
                <a:spLocks noChangeArrowheads="1"/>
              </p:cNvSpPr>
              <p:nvPr/>
            </p:nvSpPr>
            <p:spPr bwMode="auto">
              <a:xfrm>
                <a:off x="4322" y="3551"/>
                <a:ext cx="185" cy="5"/>
              </a:xfrm>
              <a:prstGeom prst="rect">
                <a:avLst/>
              </a:prstGeom>
              <a:solidFill>
                <a:srgbClr val="4E1FF2"/>
              </a:solidFill>
              <a:ln w="9525">
                <a:noFill/>
                <a:miter lim="800000"/>
                <a:headEnd/>
                <a:tailEnd/>
              </a:ln>
            </p:spPr>
            <p:txBody>
              <a:bodyPr/>
              <a:lstStyle/>
              <a:p>
                <a:endParaRPr lang="en-US"/>
              </a:p>
            </p:txBody>
          </p:sp>
          <p:sp>
            <p:nvSpPr>
              <p:cNvPr id="39439" name="Rectangle 527"/>
              <p:cNvSpPr>
                <a:spLocks noChangeArrowheads="1"/>
              </p:cNvSpPr>
              <p:nvPr/>
            </p:nvSpPr>
            <p:spPr bwMode="auto">
              <a:xfrm>
                <a:off x="4322" y="3556"/>
                <a:ext cx="185" cy="5"/>
              </a:xfrm>
              <a:prstGeom prst="rect">
                <a:avLst/>
              </a:prstGeom>
              <a:solidFill>
                <a:srgbClr val="481DF4"/>
              </a:solidFill>
              <a:ln w="9525">
                <a:noFill/>
                <a:miter lim="800000"/>
                <a:headEnd/>
                <a:tailEnd/>
              </a:ln>
            </p:spPr>
            <p:txBody>
              <a:bodyPr/>
              <a:lstStyle/>
              <a:p>
                <a:endParaRPr lang="en-US"/>
              </a:p>
            </p:txBody>
          </p:sp>
          <p:sp>
            <p:nvSpPr>
              <p:cNvPr id="39440" name="Rectangle 528"/>
              <p:cNvSpPr>
                <a:spLocks noChangeArrowheads="1"/>
              </p:cNvSpPr>
              <p:nvPr/>
            </p:nvSpPr>
            <p:spPr bwMode="auto">
              <a:xfrm>
                <a:off x="4322" y="3561"/>
                <a:ext cx="185" cy="10"/>
              </a:xfrm>
              <a:prstGeom prst="rect">
                <a:avLst/>
              </a:prstGeom>
              <a:solidFill>
                <a:srgbClr val="411AF6"/>
              </a:solidFill>
              <a:ln w="9525">
                <a:noFill/>
                <a:miter lim="800000"/>
                <a:headEnd/>
                <a:tailEnd/>
              </a:ln>
            </p:spPr>
            <p:txBody>
              <a:bodyPr/>
              <a:lstStyle/>
              <a:p>
                <a:endParaRPr lang="en-US"/>
              </a:p>
            </p:txBody>
          </p:sp>
          <p:sp>
            <p:nvSpPr>
              <p:cNvPr id="39441" name="Rectangle 529"/>
              <p:cNvSpPr>
                <a:spLocks noChangeArrowheads="1"/>
              </p:cNvSpPr>
              <p:nvPr/>
            </p:nvSpPr>
            <p:spPr bwMode="auto">
              <a:xfrm>
                <a:off x="4322" y="3571"/>
                <a:ext cx="185" cy="5"/>
              </a:xfrm>
              <a:prstGeom prst="rect">
                <a:avLst/>
              </a:prstGeom>
              <a:solidFill>
                <a:srgbClr val="3916F8"/>
              </a:solidFill>
              <a:ln w="9525">
                <a:noFill/>
                <a:miter lim="800000"/>
                <a:headEnd/>
                <a:tailEnd/>
              </a:ln>
            </p:spPr>
            <p:txBody>
              <a:bodyPr/>
              <a:lstStyle/>
              <a:p>
                <a:endParaRPr lang="en-US"/>
              </a:p>
            </p:txBody>
          </p:sp>
          <p:sp>
            <p:nvSpPr>
              <p:cNvPr id="39442" name="Rectangle 530"/>
              <p:cNvSpPr>
                <a:spLocks noChangeArrowheads="1"/>
              </p:cNvSpPr>
              <p:nvPr/>
            </p:nvSpPr>
            <p:spPr bwMode="auto">
              <a:xfrm>
                <a:off x="4322" y="3576"/>
                <a:ext cx="185" cy="5"/>
              </a:xfrm>
              <a:prstGeom prst="rect">
                <a:avLst/>
              </a:prstGeom>
              <a:solidFill>
                <a:srgbClr val="3414F9"/>
              </a:solidFill>
              <a:ln w="9525">
                <a:noFill/>
                <a:miter lim="800000"/>
                <a:headEnd/>
                <a:tailEnd/>
              </a:ln>
            </p:spPr>
            <p:txBody>
              <a:bodyPr/>
              <a:lstStyle/>
              <a:p>
                <a:endParaRPr lang="en-US"/>
              </a:p>
            </p:txBody>
          </p:sp>
          <p:sp>
            <p:nvSpPr>
              <p:cNvPr id="39443" name="Rectangle 531"/>
              <p:cNvSpPr>
                <a:spLocks noChangeArrowheads="1"/>
              </p:cNvSpPr>
              <p:nvPr/>
            </p:nvSpPr>
            <p:spPr bwMode="auto">
              <a:xfrm>
                <a:off x="4322" y="3581"/>
                <a:ext cx="185" cy="10"/>
              </a:xfrm>
              <a:prstGeom prst="rect">
                <a:avLst/>
              </a:prstGeom>
              <a:solidFill>
                <a:srgbClr val="2C11FB"/>
              </a:solidFill>
              <a:ln w="9525">
                <a:noFill/>
                <a:miter lim="800000"/>
                <a:headEnd/>
                <a:tailEnd/>
              </a:ln>
            </p:spPr>
            <p:txBody>
              <a:bodyPr/>
              <a:lstStyle/>
              <a:p>
                <a:endParaRPr lang="en-US"/>
              </a:p>
            </p:txBody>
          </p:sp>
          <p:sp>
            <p:nvSpPr>
              <p:cNvPr id="39444" name="Rectangle 532"/>
              <p:cNvSpPr>
                <a:spLocks noChangeArrowheads="1"/>
              </p:cNvSpPr>
              <p:nvPr/>
            </p:nvSpPr>
            <p:spPr bwMode="auto">
              <a:xfrm>
                <a:off x="4322" y="3591"/>
                <a:ext cx="185" cy="5"/>
              </a:xfrm>
              <a:prstGeom prst="rect">
                <a:avLst/>
              </a:prstGeom>
              <a:solidFill>
                <a:srgbClr val="250EFC"/>
              </a:solidFill>
              <a:ln w="9525">
                <a:noFill/>
                <a:miter lim="800000"/>
                <a:headEnd/>
                <a:tailEnd/>
              </a:ln>
            </p:spPr>
            <p:txBody>
              <a:bodyPr/>
              <a:lstStyle/>
              <a:p>
                <a:endParaRPr lang="en-US"/>
              </a:p>
            </p:txBody>
          </p:sp>
          <p:sp>
            <p:nvSpPr>
              <p:cNvPr id="39445" name="Rectangle 533"/>
              <p:cNvSpPr>
                <a:spLocks noChangeArrowheads="1"/>
              </p:cNvSpPr>
              <p:nvPr/>
            </p:nvSpPr>
            <p:spPr bwMode="auto">
              <a:xfrm>
                <a:off x="4322" y="3596"/>
                <a:ext cx="185" cy="5"/>
              </a:xfrm>
              <a:prstGeom prst="rect">
                <a:avLst/>
              </a:prstGeom>
              <a:solidFill>
                <a:srgbClr val="1F0CFD"/>
              </a:solidFill>
              <a:ln w="9525">
                <a:noFill/>
                <a:miter lim="800000"/>
                <a:headEnd/>
                <a:tailEnd/>
              </a:ln>
            </p:spPr>
            <p:txBody>
              <a:bodyPr/>
              <a:lstStyle/>
              <a:p>
                <a:endParaRPr lang="en-US"/>
              </a:p>
            </p:txBody>
          </p:sp>
          <p:sp>
            <p:nvSpPr>
              <p:cNvPr id="39446" name="Rectangle 534"/>
              <p:cNvSpPr>
                <a:spLocks noChangeArrowheads="1"/>
              </p:cNvSpPr>
              <p:nvPr/>
            </p:nvSpPr>
            <p:spPr bwMode="auto">
              <a:xfrm>
                <a:off x="4322" y="3601"/>
                <a:ext cx="185" cy="10"/>
              </a:xfrm>
              <a:prstGeom prst="rect">
                <a:avLst/>
              </a:prstGeom>
              <a:solidFill>
                <a:srgbClr val="1609FD"/>
              </a:solidFill>
              <a:ln w="9525">
                <a:noFill/>
                <a:miter lim="800000"/>
                <a:headEnd/>
                <a:tailEnd/>
              </a:ln>
            </p:spPr>
            <p:txBody>
              <a:bodyPr/>
              <a:lstStyle/>
              <a:p>
                <a:endParaRPr lang="en-US"/>
              </a:p>
            </p:txBody>
          </p:sp>
          <p:sp>
            <p:nvSpPr>
              <p:cNvPr id="39447" name="Rectangle 535"/>
              <p:cNvSpPr>
                <a:spLocks noChangeArrowheads="1"/>
              </p:cNvSpPr>
              <p:nvPr/>
            </p:nvSpPr>
            <p:spPr bwMode="auto">
              <a:xfrm>
                <a:off x="4322" y="3611"/>
                <a:ext cx="185" cy="5"/>
              </a:xfrm>
              <a:prstGeom prst="rect">
                <a:avLst/>
              </a:prstGeom>
              <a:solidFill>
                <a:srgbClr val="0A04FE"/>
              </a:solidFill>
              <a:ln w="9525">
                <a:noFill/>
                <a:miter lim="800000"/>
                <a:headEnd/>
                <a:tailEnd/>
              </a:ln>
            </p:spPr>
            <p:txBody>
              <a:bodyPr/>
              <a:lstStyle/>
              <a:p>
                <a:endParaRPr lang="en-US"/>
              </a:p>
            </p:txBody>
          </p:sp>
        </p:grpSp>
        <p:sp>
          <p:nvSpPr>
            <p:cNvPr id="39449" name="Rectangle 537"/>
            <p:cNvSpPr>
              <a:spLocks noChangeArrowheads="1"/>
            </p:cNvSpPr>
            <p:nvPr/>
          </p:nvSpPr>
          <p:spPr bwMode="auto">
            <a:xfrm>
              <a:off x="4322" y="3301"/>
              <a:ext cx="185" cy="315"/>
            </a:xfrm>
            <a:prstGeom prst="rect">
              <a:avLst/>
            </a:prstGeom>
            <a:noFill/>
            <a:ln w="7938">
              <a:solidFill>
                <a:srgbClr val="000000"/>
              </a:solidFill>
              <a:miter lim="800000"/>
              <a:headEnd/>
              <a:tailEnd/>
            </a:ln>
          </p:spPr>
          <p:txBody>
            <a:bodyPr/>
            <a:lstStyle/>
            <a:p>
              <a:endParaRPr lang="en-US"/>
            </a:p>
          </p:txBody>
        </p:sp>
        <p:grpSp>
          <p:nvGrpSpPr>
            <p:cNvPr id="39474" name="Group 562"/>
            <p:cNvGrpSpPr>
              <a:grpSpLocks/>
            </p:cNvGrpSpPr>
            <p:nvPr/>
          </p:nvGrpSpPr>
          <p:grpSpPr bwMode="auto">
            <a:xfrm>
              <a:off x="4782" y="3451"/>
              <a:ext cx="184" cy="165"/>
              <a:chOff x="4782" y="3451"/>
              <a:chExt cx="184" cy="165"/>
            </a:xfrm>
          </p:grpSpPr>
          <p:sp>
            <p:nvSpPr>
              <p:cNvPr id="39450" name="Rectangle 538"/>
              <p:cNvSpPr>
                <a:spLocks noChangeArrowheads="1"/>
              </p:cNvSpPr>
              <p:nvPr/>
            </p:nvSpPr>
            <p:spPr bwMode="auto">
              <a:xfrm>
                <a:off x="4782" y="3451"/>
                <a:ext cx="184" cy="5"/>
              </a:xfrm>
              <a:prstGeom prst="rect">
                <a:avLst/>
              </a:prstGeom>
              <a:solidFill>
                <a:srgbClr val="FE650D"/>
              </a:solidFill>
              <a:ln w="9525">
                <a:noFill/>
                <a:miter lim="800000"/>
                <a:headEnd/>
                <a:tailEnd/>
              </a:ln>
            </p:spPr>
            <p:txBody>
              <a:bodyPr/>
              <a:lstStyle/>
              <a:p>
                <a:endParaRPr lang="en-US"/>
              </a:p>
            </p:txBody>
          </p:sp>
          <p:sp>
            <p:nvSpPr>
              <p:cNvPr id="39451" name="Rectangle 539"/>
              <p:cNvSpPr>
                <a:spLocks noChangeArrowheads="1"/>
              </p:cNvSpPr>
              <p:nvPr/>
            </p:nvSpPr>
            <p:spPr bwMode="auto">
              <a:xfrm>
                <a:off x="4782" y="3456"/>
                <a:ext cx="184" cy="10"/>
              </a:xfrm>
              <a:prstGeom prst="rect">
                <a:avLst/>
              </a:prstGeom>
              <a:solidFill>
                <a:srgbClr val="FC6521"/>
              </a:solidFill>
              <a:ln w="9525">
                <a:noFill/>
                <a:miter lim="800000"/>
                <a:headEnd/>
                <a:tailEnd/>
              </a:ln>
            </p:spPr>
            <p:txBody>
              <a:bodyPr/>
              <a:lstStyle/>
              <a:p>
                <a:endParaRPr lang="en-US"/>
              </a:p>
            </p:txBody>
          </p:sp>
          <p:sp>
            <p:nvSpPr>
              <p:cNvPr id="39452" name="Rectangle 540"/>
              <p:cNvSpPr>
                <a:spLocks noChangeArrowheads="1"/>
              </p:cNvSpPr>
              <p:nvPr/>
            </p:nvSpPr>
            <p:spPr bwMode="auto">
              <a:xfrm>
                <a:off x="4782" y="3466"/>
                <a:ext cx="184" cy="5"/>
              </a:xfrm>
              <a:prstGeom prst="rect">
                <a:avLst/>
              </a:prstGeom>
              <a:solidFill>
                <a:srgbClr val="FA6430"/>
              </a:solidFill>
              <a:ln w="9525">
                <a:noFill/>
                <a:miter lim="800000"/>
                <a:headEnd/>
                <a:tailEnd/>
              </a:ln>
            </p:spPr>
            <p:txBody>
              <a:bodyPr/>
              <a:lstStyle/>
              <a:p>
                <a:endParaRPr lang="en-US"/>
              </a:p>
            </p:txBody>
          </p:sp>
          <p:sp>
            <p:nvSpPr>
              <p:cNvPr id="39453" name="Rectangle 541"/>
              <p:cNvSpPr>
                <a:spLocks noChangeArrowheads="1"/>
              </p:cNvSpPr>
              <p:nvPr/>
            </p:nvSpPr>
            <p:spPr bwMode="auto">
              <a:xfrm>
                <a:off x="4782" y="3471"/>
                <a:ext cx="184" cy="5"/>
              </a:xfrm>
              <a:prstGeom prst="rect">
                <a:avLst/>
              </a:prstGeom>
              <a:solidFill>
                <a:srgbClr val="F86339"/>
              </a:solidFill>
              <a:ln w="9525">
                <a:noFill/>
                <a:miter lim="800000"/>
                <a:headEnd/>
                <a:tailEnd/>
              </a:ln>
            </p:spPr>
            <p:txBody>
              <a:bodyPr/>
              <a:lstStyle/>
              <a:p>
                <a:endParaRPr lang="en-US"/>
              </a:p>
            </p:txBody>
          </p:sp>
          <p:sp>
            <p:nvSpPr>
              <p:cNvPr id="39454" name="Rectangle 542"/>
              <p:cNvSpPr>
                <a:spLocks noChangeArrowheads="1"/>
              </p:cNvSpPr>
              <p:nvPr/>
            </p:nvSpPr>
            <p:spPr bwMode="auto">
              <a:xfrm>
                <a:off x="4782" y="3476"/>
                <a:ext cx="184" cy="10"/>
              </a:xfrm>
              <a:prstGeom prst="rect">
                <a:avLst/>
              </a:prstGeom>
              <a:solidFill>
                <a:srgbClr val="F46148"/>
              </a:solidFill>
              <a:ln w="9525">
                <a:noFill/>
                <a:miter lim="800000"/>
                <a:headEnd/>
                <a:tailEnd/>
              </a:ln>
            </p:spPr>
            <p:txBody>
              <a:bodyPr/>
              <a:lstStyle/>
              <a:p>
                <a:endParaRPr lang="en-US"/>
              </a:p>
            </p:txBody>
          </p:sp>
          <p:sp>
            <p:nvSpPr>
              <p:cNvPr id="39455" name="Rectangle 543"/>
              <p:cNvSpPr>
                <a:spLocks noChangeArrowheads="1"/>
              </p:cNvSpPr>
              <p:nvPr/>
            </p:nvSpPr>
            <p:spPr bwMode="auto">
              <a:xfrm>
                <a:off x="4782" y="3486"/>
                <a:ext cx="184" cy="5"/>
              </a:xfrm>
              <a:prstGeom prst="rect">
                <a:avLst/>
              </a:prstGeom>
              <a:solidFill>
                <a:srgbClr val="EF5F58"/>
              </a:solidFill>
              <a:ln w="9525">
                <a:noFill/>
                <a:miter lim="800000"/>
                <a:headEnd/>
                <a:tailEnd/>
              </a:ln>
            </p:spPr>
            <p:txBody>
              <a:bodyPr/>
              <a:lstStyle/>
              <a:p>
                <a:endParaRPr lang="en-US"/>
              </a:p>
            </p:txBody>
          </p:sp>
          <p:sp>
            <p:nvSpPr>
              <p:cNvPr id="39456" name="Rectangle 544"/>
              <p:cNvSpPr>
                <a:spLocks noChangeArrowheads="1"/>
              </p:cNvSpPr>
              <p:nvPr/>
            </p:nvSpPr>
            <p:spPr bwMode="auto">
              <a:xfrm>
                <a:off x="4782" y="3491"/>
                <a:ext cx="184" cy="10"/>
              </a:xfrm>
              <a:prstGeom prst="rect">
                <a:avLst/>
              </a:prstGeom>
              <a:solidFill>
                <a:srgbClr val="E95D67"/>
              </a:solidFill>
              <a:ln w="9525">
                <a:noFill/>
                <a:miter lim="800000"/>
                <a:headEnd/>
                <a:tailEnd/>
              </a:ln>
            </p:spPr>
            <p:txBody>
              <a:bodyPr/>
              <a:lstStyle/>
              <a:p>
                <a:endParaRPr lang="en-US"/>
              </a:p>
            </p:txBody>
          </p:sp>
          <p:sp>
            <p:nvSpPr>
              <p:cNvPr id="39457" name="Rectangle 545"/>
              <p:cNvSpPr>
                <a:spLocks noChangeArrowheads="1"/>
              </p:cNvSpPr>
              <p:nvPr/>
            </p:nvSpPr>
            <p:spPr bwMode="auto">
              <a:xfrm>
                <a:off x="4782" y="3501"/>
                <a:ext cx="184" cy="5"/>
              </a:xfrm>
              <a:prstGeom prst="rect">
                <a:avLst/>
              </a:prstGeom>
              <a:solidFill>
                <a:srgbClr val="E15A77"/>
              </a:solidFill>
              <a:ln w="9525">
                <a:noFill/>
                <a:miter lim="800000"/>
                <a:headEnd/>
                <a:tailEnd/>
              </a:ln>
            </p:spPr>
            <p:txBody>
              <a:bodyPr/>
              <a:lstStyle/>
              <a:p>
                <a:endParaRPr lang="en-US"/>
              </a:p>
            </p:txBody>
          </p:sp>
          <p:sp>
            <p:nvSpPr>
              <p:cNvPr id="39458" name="Rectangle 546"/>
              <p:cNvSpPr>
                <a:spLocks noChangeArrowheads="1"/>
              </p:cNvSpPr>
              <p:nvPr/>
            </p:nvSpPr>
            <p:spPr bwMode="auto">
              <a:xfrm>
                <a:off x="4782" y="3506"/>
                <a:ext cx="184" cy="5"/>
              </a:xfrm>
              <a:prstGeom prst="rect">
                <a:avLst/>
              </a:prstGeom>
              <a:solidFill>
                <a:srgbClr val="DB5782"/>
              </a:solidFill>
              <a:ln w="9525">
                <a:noFill/>
                <a:miter lim="800000"/>
                <a:headEnd/>
                <a:tailEnd/>
              </a:ln>
            </p:spPr>
            <p:txBody>
              <a:bodyPr/>
              <a:lstStyle/>
              <a:p>
                <a:endParaRPr lang="en-US"/>
              </a:p>
            </p:txBody>
          </p:sp>
          <p:sp>
            <p:nvSpPr>
              <p:cNvPr id="39459" name="Rectangle 547"/>
              <p:cNvSpPr>
                <a:spLocks noChangeArrowheads="1"/>
              </p:cNvSpPr>
              <p:nvPr/>
            </p:nvSpPr>
            <p:spPr bwMode="auto">
              <a:xfrm>
                <a:off x="4782" y="3511"/>
                <a:ext cx="184" cy="10"/>
              </a:xfrm>
              <a:prstGeom prst="rect">
                <a:avLst/>
              </a:prstGeom>
              <a:solidFill>
                <a:srgbClr val="D15391"/>
              </a:solidFill>
              <a:ln w="9525">
                <a:noFill/>
                <a:miter lim="800000"/>
                <a:headEnd/>
                <a:tailEnd/>
              </a:ln>
            </p:spPr>
            <p:txBody>
              <a:bodyPr/>
              <a:lstStyle/>
              <a:p>
                <a:endParaRPr lang="en-US"/>
              </a:p>
            </p:txBody>
          </p:sp>
          <p:sp>
            <p:nvSpPr>
              <p:cNvPr id="39460" name="Rectangle 548"/>
              <p:cNvSpPr>
                <a:spLocks noChangeArrowheads="1"/>
              </p:cNvSpPr>
              <p:nvPr/>
            </p:nvSpPr>
            <p:spPr bwMode="auto">
              <a:xfrm>
                <a:off x="4782" y="3521"/>
                <a:ext cx="184" cy="5"/>
              </a:xfrm>
              <a:prstGeom prst="rect">
                <a:avLst/>
              </a:prstGeom>
              <a:solidFill>
                <a:srgbClr val="C54FA1"/>
              </a:solidFill>
              <a:ln w="9525">
                <a:noFill/>
                <a:miter lim="800000"/>
                <a:headEnd/>
                <a:tailEnd/>
              </a:ln>
            </p:spPr>
            <p:txBody>
              <a:bodyPr/>
              <a:lstStyle/>
              <a:p>
                <a:endParaRPr lang="en-US"/>
              </a:p>
            </p:txBody>
          </p:sp>
          <p:sp>
            <p:nvSpPr>
              <p:cNvPr id="39461" name="Rectangle 549"/>
              <p:cNvSpPr>
                <a:spLocks noChangeArrowheads="1"/>
              </p:cNvSpPr>
              <p:nvPr/>
            </p:nvSpPr>
            <p:spPr bwMode="auto">
              <a:xfrm>
                <a:off x="4782" y="3526"/>
                <a:ext cx="184" cy="5"/>
              </a:xfrm>
              <a:prstGeom prst="rect">
                <a:avLst/>
              </a:prstGeom>
              <a:solidFill>
                <a:srgbClr val="BC4BAB"/>
              </a:solidFill>
              <a:ln w="9525">
                <a:noFill/>
                <a:miter lim="800000"/>
                <a:headEnd/>
                <a:tailEnd/>
              </a:ln>
            </p:spPr>
            <p:txBody>
              <a:bodyPr/>
              <a:lstStyle/>
              <a:p>
                <a:endParaRPr lang="en-US"/>
              </a:p>
            </p:txBody>
          </p:sp>
          <p:sp>
            <p:nvSpPr>
              <p:cNvPr id="39462" name="Rectangle 550"/>
              <p:cNvSpPr>
                <a:spLocks noChangeArrowheads="1"/>
              </p:cNvSpPr>
              <p:nvPr/>
            </p:nvSpPr>
            <p:spPr bwMode="auto">
              <a:xfrm>
                <a:off x="4782" y="3531"/>
                <a:ext cx="184" cy="10"/>
              </a:xfrm>
              <a:prstGeom prst="rect">
                <a:avLst/>
              </a:prstGeom>
              <a:solidFill>
                <a:srgbClr val="B046B8"/>
              </a:solidFill>
              <a:ln w="9525">
                <a:noFill/>
                <a:miter lim="800000"/>
                <a:headEnd/>
                <a:tailEnd/>
              </a:ln>
            </p:spPr>
            <p:txBody>
              <a:bodyPr/>
              <a:lstStyle/>
              <a:p>
                <a:endParaRPr lang="en-US"/>
              </a:p>
            </p:txBody>
          </p:sp>
          <p:sp>
            <p:nvSpPr>
              <p:cNvPr id="39463" name="Rectangle 551"/>
              <p:cNvSpPr>
                <a:spLocks noChangeArrowheads="1"/>
              </p:cNvSpPr>
              <p:nvPr/>
            </p:nvSpPr>
            <p:spPr bwMode="auto">
              <a:xfrm>
                <a:off x="4782" y="3541"/>
                <a:ext cx="184" cy="5"/>
              </a:xfrm>
              <a:prstGeom prst="rect">
                <a:avLst/>
              </a:prstGeom>
              <a:solidFill>
                <a:srgbClr val="A140C5"/>
              </a:solidFill>
              <a:ln w="9525">
                <a:noFill/>
                <a:miter lim="800000"/>
                <a:headEnd/>
                <a:tailEnd/>
              </a:ln>
            </p:spPr>
            <p:txBody>
              <a:bodyPr/>
              <a:lstStyle/>
              <a:p>
                <a:endParaRPr lang="en-US"/>
              </a:p>
            </p:txBody>
          </p:sp>
          <p:sp>
            <p:nvSpPr>
              <p:cNvPr id="39464" name="Rectangle 552"/>
              <p:cNvSpPr>
                <a:spLocks noChangeArrowheads="1"/>
              </p:cNvSpPr>
              <p:nvPr/>
            </p:nvSpPr>
            <p:spPr bwMode="auto">
              <a:xfrm>
                <a:off x="4782" y="3546"/>
                <a:ext cx="184" cy="10"/>
              </a:xfrm>
              <a:prstGeom prst="rect">
                <a:avLst/>
              </a:prstGeom>
              <a:solidFill>
                <a:srgbClr val="913AD1"/>
              </a:solidFill>
              <a:ln w="9525">
                <a:noFill/>
                <a:miter lim="800000"/>
                <a:headEnd/>
                <a:tailEnd/>
              </a:ln>
            </p:spPr>
            <p:txBody>
              <a:bodyPr/>
              <a:lstStyle/>
              <a:p>
                <a:endParaRPr lang="en-US"/>
              </a:p>
            </p:txBody>
          </p:sp>
          <p:sp>
            <p:nvSpPr>
              <p:cNvPr id="39465" name="Rectangle 553"/>
              <p:cNvSpPr>
                <a:spLocks noChangeArrowheads="1"/>
              </p:cNvSpPr>
              <p:nvPr/>
            </p:nvSpPr>
            <p:spPr bwMode="auto">
              <a:xfrm>
                <a:off x="4782" y="3556"/>
                <a:ext cx="184" cy="5"/>
              </a:xfrm>
              <a:prstGeom prst="rect">
                <a:avLst/>
              </a:prstGeom>
              <a:solidFill>
                <a:srgbClr val="8234DB"/>
              </a:solidFill>
              <a:ln w="9525">
                <a:noFill/>
                <a:miter lim="800000"/>
                <a:headEnd/>
                <a:tailEnd/>
              </a:ln>
            </p:spPr>
            <p:txBody>
              <a:bodyPr/>
              <a:lstStyle/>
              <a:p>
                <a:endParaRPr lang="en-US"/>
              </a:p>
            </p:txBody>
          </p:sp>
          <p:sp>
            <p:nvSpPr>
              <p:cNvPr id="39466" name="Rectangle 554"/>
              <p:cNvSpPr>
                <a:spLocks noChangeArrowheads="1"/>
              </p:cNvSpPr>
              <p:nvPr/>
            </p:nvSpPr>
            <p:spPr bwMode="auto">
              <a:xfrm>
                <a:off x="4782" y="3561"/>
                <a:ext cx="184" cy="5"/>
              </a:xfrm>
              <a:prstGeom prst="rect">
                <a:avLst/>
              </a:prstGeom>
              <a:solidFill>
                <a:srgbClr val="772FE1"/>
              </a:solidFill>
              <a:ln w="9525">
                <a:noFill/>
                <a:miter lim="800000"/>
                <a:headEnd/>
                <a:tailEnd/>
              </a:ln>
            </p:spPr>
            <p:txBody>
              <a:bodyPr/>
              <a:lstStyle/>
              <a:p>
                <a:endParaRPr lang="en-US"/>
              </a:p>
            </p:txBody>
          </p:sp>
          <p:sp>
            <p:nvSpPr>
              <p:cNvPr id="39467" name="Rectangle 555"/>
              <p:cNvSpPr>
                <a:spLocks noChangeArrowheads="1"/>
              </p:cNvSpPr>
              <p:nvPr/>
            </p:nvSpPr>
            <p:spPr bwMode="auto">
              <a:xfrm>
                <a:off x="4782" y="3566"/>
                <a:ext cx="184" cy="10"/>
              </a:xfrm>
              <a:prstGeom prst="rect">
                <a:avLst/>
              </a:prstGeom>
              <a:solidFill>
                <a:srgbClr val="6729E9"/>
              </a:solidFill>
              <a:ln w="9525">
                <a:noFill/>
                <a:miter lim="800000"/>
                <a:headEnd/>
                <a:tailEnd/>
              </a:ln>
            </p:spPr>
            <p:txBody>
              <a:bodyPr/>
              <a:lstStyle/>
              <a:p>
                <a:endParaRPr lang="en-US"/>
              </a:p>
            </p:txBody>
          </p:sp>
          <p:sp>
            <p:nvSpPr>
              <p:cNvPr id="39468" name="Rectangle 556"/>
              <p:cNvSpPr>
                <a:spLocks noChangeArrowheads="1"/>
              </p:cNvSpPr>
              <p:nvPr/>
            </p:nvSpPr>
            <p:spPr bwMode="auto">
              <a:xfrm>
                <a:off x="4782" y="3576"/>
                <a:ext cx="184" cy="5"/>
              </a:xfrm>
              <a:prstGeom prst="rect">
                <a:avLst/>
              </a:prstGeom>
              <a:solidFill>
                <a:srgbClr val="5823EF"/>
              </a:solidFill>
              <a:ln w="9525">
                <a:noFill/>
                <a:miter lim="800000"/>
                <a:headEnd/>
                <a:tailEnd/>
              </a:ln>
            </p:spPr>
            <p:txBody>
              <a:bodyPr/>
              <a:lstStyle/>
              <a:p>
                <a:endParaRPr lang="en-US"/>
              </a:p>
            </p:txBody>
          </p:sp>
          <p:sp>
            <p:nvSpPr>
              <p:cNvPr id="39469" name="Rectangle 557"/>
              <p:cNvSpPr>
                <a:spLocks noChangeArrowheads="1"/>
              </p:cNvSpPr>
              <p:nvPr/>
            </p:nvSpPr>
            <p:spPr bwMode="auto">
              <a:xfrm>
                <a:off x="4782" y="3581"/>
                <a:ext cx="184" cy="5"/>
              </a:xfrm>
              <a:prstGeom prst="rect">
                <a:avLst/>
              </a:prstGeom>
              <a:solidFill>
                <a:srgbClr val="4E1FF2"/>
              </a:solidFill>
              <a:ln w="9525">
                <a:noFill/>
                <a:miter lim="800000"/>
                <a:headEnd/>
                <a:tailEnd/>
              </a:ln>
            </p:spPr>
            <p:txBody>
              <a:bodyPr/>
              <a:lstStyle/>
              <a:p>
                <a:endParaRPr lang="en-US"/>
              </a:p>
            </p:txBody>
          </p:sp>
          <p:sp>
            <p:nvSpPr>
              <p:cNvPr id="39470" name="Rectangle 558"/>
              <p:cNvSpPr>
                <a:spLocks noChangeArrowheads="1"/>
              </p:cNvSpPr>
              <p:nvPr/>
            </p:nvSpPr>
            <p:spPr bwMode="auto">
              <a:xfrm>
                <a:off x="4782" y="3586"/>
                <a:ext cx="184" cy="10"/>
              </a:xfrm>
              <a:prstGeom prst="rect">
                <a:avLst/>
              </a:prstGeom>
              <a:solidFill>
                <a:srgbClr val="3E19F7"/>
              </a:solidFill>
              <a:ln w="9525">
                <a:noFill/>
                <a:miter lim="800000"/>
                <a:headEnd/>
                <a:tailEnd/>
              </a:ln>
            </p:spPr>
            <p:txBody>
              <a:bodyPr/>
              <a:lstStyle/>
              <a:p>
                <a:endParaRPr lang="en-US"/>
              </a:p>
            </p:txBody>
          </p:sp>
          <p:sp>
            <p:nvSpPr>
              <p:cNvPr id="39471" name="Rectangle 559"/>
              <p:cNvSpPr>
                <a:spLocks noChangeArrowheads="1"/>
              </p:cNvSpPr>
              <p:nvPr/>
            </p:nvSpPr>
            <p:spPr bwMode="auto">
              <a:xfrm>
                <a:off x="4782" y="3596"/>
                <a:ext cx="184" cy="5"/>
              </a:xfrm>
              <a:prstGeom prst="rect">
                <a:avLst/>
              </a:prstGeom>
              <a:solidFill>
                <a:srgbClr val="3013FA"/>
              </a:solidFill>
              <a:ln w="9525">
                <a:noFill/>
                <a:miter lim="800000"/>
                <a:headEnd/>
                <a:tailEnd/>
              </a:ln>
            </p:spPr>
            <p:txBody>
              <a:bodyPr/>
              <a:lstStyle/>
              <a:p>
                <a:endParaRPr lang="en-US"/>
              </a:p>
            </p:txBody>
          </p:sp>
          <p:sp>
            <p:nvSpPr>
              <p:cNvPr id="39472" name="Rectangle 560"/>
              <p:cNvSpPr>
                <a:spLocks noChangeArrowheads="1"/>
              </p:cNvSpPr>
              <p:nvPr/>
            </p:nvSpPr>
            <p:spPr bwMode="auto">
              <a:xfrm>
                <a:off x="4782" y="3601"/>
                <a:ext cx="184" cy="10"/>
              </a:xfrm>
              <a:prstGeom prst="rect">
                <a:avLst/>
              </a:prstGeom>
              <a:solidFill>
                <a:srgbClr val="210DFC"/>
              </a:solidFill>
              <a:ln w="9525">
                <a:noFill/>
                <a:miter lim="800000"/>
                <a:headEnd/>
                <a:tailEnd/>
              </a:ln>
            </p:spPr>
            <p:txBody>
              <a:bodyPr/>
              <a:lstStyle/>
              <a:p>
                <a:endParaRPr lang="en-US"/>
              </a:p>
            </p:txBody>
          </p:sp>
          <p:sp>
            <p:nvSpPr>
              <p:cNvPr id="39473" name="Rectangle 561"/>
              <p:cNvSpPr>
                <a:spLocks noChangeArrowheads="1"/>
              </p:cNvSpPr>
              <p:nvPr/>
            </p:nvSpPr>
            <p:spPr bwMode="auto">
              <a:xfrm>
                <a:off x="4782" y="3611"/>
                <a:ext cx="184" cy="5"/>
              </a:xfrm>
              <a:prstGeom prst="rect">
                <a:avLst/>
              </a:prstGeom>
              <a:solidFill>
                <a:srgbClr val="0D05FE"/>
              </a:solidFill>
              <a:ln w="9525">
                <a:noFill/>
                <a:miter lim="800000"/>
                <a:headEnd/>
                <a:tailEnd/>
              </a:ln>
            </p:spPr>
            <p:txBody>
              <a:bodyPr/>
              <a:lstStyle/>
              <a:p>
                <a:endParaRPr lang="en-US"/>
              </a:p>
            </p:txBody>
          </p:sp>
        </p:grpSp>
        <p:sp>
          <p:nvSpPr>
            <p:cNvPr id="39475" name="Rectangle 563"/>
            <p:cNvSpPr>
              <a:spLocks noChangeArrowheads="1"/>
            </p:cNvSpPr>
            <p:nvPr/>
          </p:nvSpPr>
          <p:spPr bwMode="auto">
            <a:xfrm>
              <a:off x="4782" y="3451"/>
              <a:ext cx="184" cy="165"/>
            </a:xfrm>
            <a:prstGeom prst="rect">
              <a:avLst/>
            </a:prstGeom>
            <a:noFill/>
            <a:ln w="7938">
              <a:solidFill>
                <a:srgbClr val="000000"/>
              </a:solidFill>
              <a:miter lim="800000"/>
              <a:headEnd/>
              <a:tailEnd/>
            </a:ln>
          </p:spPr>
          <p:txBody>
            <a:bodyPr/>
            <a:lstStyle/>
            <a:p>
              <a:endParaRPr lang="en-US"/>
            </a:p>
          </p:txBody>
        </p:sp>
        <p:sp>
          <p:nvSpPr>
            <p:cNvPr id="39476" name="Line 564"/>
            <p:cNvSpPr>
              <a:spLocks noChangeShapeType="1"/>
            </p:cNvSpPr>
            <p:nvPr/>
          </p:nvSpPr>
          <p:spPr bwMode="auto">
            <a:xfrm>
              <a:off x="978" y="849"/>
              <a:ext cx="1" cy="2767"/>
            </a:xfrm>
            <a:prstGeom prst="line">
              <a:avLst/>
            </a:prstGeom>
            <a:noFill/>
            <a:ln w="0">
              <a:solidFill>
                <a:srgbClr val="000000"/>
              </a:solidFill>
              <a:round/>
              <a:headEnd/>
              <a:tailEnd/>
            </a:ln>
          </p:spPr>
          <p:txBody>
            <a:bodyPr/>
            <a:lstStyle/>
            <a:p>
              <a:endParaRPr lang="en-US"/>
            </a:p>
          </p:txBody>
        </p:sp>
        <p:sp>
          <p:nvSpPr>
            <p:cNvPr id="39477" name="Line 565"/>
            <p:cNvSpPr>
              <a:spLocks noChangeShapeType="1"/>
            </p:cNvSpPr>
            <p:nvPr/>
          </p:nvSpPr>
          <p:spPr bwMode="auto">
            <a:xfrm>
              <a:off x="958" y="3616"/>
              <a:ext cx="20" cy="1"/>
            </a:xfrm>
            <a:prstGeom prst="line">
              <a:avLst/>
            </a:prstGeom>
            <a:noFill/>
            <a:ln w="0">
              <a:solidFill>
                <a:srgbClr val="000000"/>
              </a:solidFill>
              <a:round/>
              <a:headEnd/>
              <a:tailEnd/>
            </a:ln>
          </p:spPr>
          <p:txBody>
            <a:bodyPr/>
            <a:lstStyle/>
            <a:p>
              <a:endParaRPr lang="en-US"/>
            </a:p>
          </p:txBody>
        </p:sp>
        <p:sp>
          <p:nvSpPr>
            <p:cNvPr id="39478" name="Line 566"/>
            <p:cNvSpPr>
              <a:spLocks noChangeShapeType="1"/>
            </p:cNvSpPr>
            <p:nvPr/>
          </p:nvSpPr>
          <p:spPr bwMode="auto">
            <a:xfrm>
              <a:off x="958" y="3156"/>
              <a:ext cx="20" cy="1"/>
            </a:xfrm>
            <a:prstGeom prst="line">
              <a:avLst/>
            </a:prstGeom>
            <a:noFill/>
            <a:ln w="0">
              <a:solidFill>
                <a:srgbClr val="000000"/>
              </a:solidFill>
              <a:round/>
              <a:headEnd/>
              <a:tailEnd/>
            </a:ln>
          </p:spPr>
          <p:txBody>
            <a:bodyPr/>
            <a:lstStyle/>
            <a:p>
              <a:endParaRPr lang="en-US"/>
            </a:p>
          </p:txBody>
        </p:sp>
        <p:sp>
          <p:nvSpPr>
            <p:cNvPr id="39479" name="Line 567"/>
            <p:cNvSpPr>
              <a:spLocks noChangeShapeType="1"/>
            </p:cNvSpPr>
            <p:nvPr/>
          </p:nvSpPr>
          <p:spPr bwMode="auto">
            <a:xfrm>
              <a:off x="958" y="2692"/>
              <a:ext cx="20" cy="1"/>
            </a:xfrm>
            <a:prstGeom prst="line">
              <a:avLst/>
            </a:prstGeom>
            <a:noFill/>
            <a:ln w="0">
              <a:solidFill>
                <a:srgbClr val="000000"/>
              </a:solidFill>
              <a:round/>
              <a:headEnd/>
              <a:tailEnd/>
            </a:ln>
          </p:spPr>
          <p:txBody>
            <a:bodyPr/>
            <a:lstStyle/>
            <a:p>
              <a:endParaRPr lang="en-US"/>
            </a:p>
          </p:txBody>
        </p:sp>
        <p:sp>
          <p:nvSpPr>
            <p:cNvPr id="39480" name="Line 568"/>
            <p:cNvSpPr>
              <a:spLocks noChangeShapeType="1"/>
            </p:cNvSpPr>
            <p:nvPr/>
          </p:nvSpPr>
          <p:spPr bwMode="auto">
            <a:xfrm>
              <a:off x="958" y="2232"/>
              <a:ext cx="20" cy="1"/>
            </a:xfrm>
            <a:prstGeom prst="line">
              <a:avLst/>
            </a:prstGeom>
            <a:noFill/>
            <a:ln w="0">
              <a:solidFill>
                <a:srgbClr val="000000"/>
              </a:solidFill>
              <a:round/>
              <a:headEnd/>
              <a:tailEnd/>
            </a:ln>
          </p:spPr>
          <p:txBody>
            <a:bodyPr/>
            <a:lstStyle/>
            <a:p>
              <a:endParaRPr lang="en-US"/>
            </a:p>
          </p:txBody>
        </p:sp>
        <p:sp>
          <p:nvSpPr>
            <p:cNvPr id="39481" name="Line 569"/>
            <p:cNvSpPr>
              <a:spLocks noChangeShapeType="1"/>
            </p:cNvSpPr>
            <p:nvPr/>
          </p:nvSpPr>
          <p:spPr bwMode="auto">
            <a:xfrm>
              <a:off x="958" y="1773"/>
              <a:ext cx="20" cy="1"/>
            </a:xfrm>
            <a:prstGeom prst="line">
              <a:avLst/>
            </a:prstGeom>
            <a:noFill/>
            <a:ln w="0">
              <a:solidFill>
                <a:srgbClr val="000000"/>
              </a:solidFill>
              <a:round/>
              <a:headEnd/>
              <a:tailEnd/>
            </a:ln>
          </p:spPr>
          <p:txBody>
            <a:bodyPr/>
            <a:lstStyle/>
            <a:p>
              <a:endParaRPr lang="en-US"/>
            </a:p>
          </p:txBody>
        </p:sp>
        <p:sp>
          <p:nvSpPr>
            <p:cNvPr id="39482" name="Line 570"/>
            <p:cNvSpPr>
              <a:spLocks noChangeShapeType="1"/>
            </p:cNvSpPr>
            <p:nvPr/>
          </p:nvSpPr>
          <p:spPr bwMode="auto">
            <a:xfrm>
              <a:off x="958" y="1308"/>
              <a:ext cx="20" cy="1"/>
            </a:xfrm>
            <a:prstGeom prst="line">
              <a:avLst/>
            </a:prstGeom>
            <a:noFill/>
            <a:ln w="0">
              <a:solidFill>
                <a:srgbClr val="000000"/>
              </a:solidFill>
              <a:round/>
              <a:headEnd/>
              <a:tailEnd/>
            </a:ln>
          </p:spPr>
          <p:txBody>
            <a:bodyPr/>
            <a:lstStyle/>
            <a:p>
              <a:endParaRPr lang="en-US"/>
            </a:p>
          </p:txBody>
        </p:sp>
        <p:sp>
          <p:nvSpPr>
            <p:cNvPr id="39483" name="Line 571"/>
            <p:cNvSpPr>
              <a:spLocks noChangeShapeType="1"/>
            </p:cNvSpPr>
            <p:nvPr/>
          </p:nvSpPr>
          <p:spPr bwMode="auto">
            <a:xfrm>
              <a:off x="958" y="849"/>
              <a:ext cx="20" cy="1"/>
            </a:xfrm>
            <a:prstGeom prst="line">
              <a:avLst/>
            </a:prstGeom>
            <a:noFill/>
            <a:ln w="0">
              <a:solidFill>
                <a:srgbClr val="000000"/>
              </a:solidFill>
              <a:round/>
              <a:headEnd/>
              <a:tailEnd/>
            </a:ln>
          </p:spPr>
          <p:txBody>
            <a:bodyPr/>
            <a:lstStyle/>
            <a:p>
              <a:endParaRPr lang="en-US"/>
            </a:p>
          </p:txBody>
        </p:sp>
        <p:sp>
          <p:nvSpPr>
            <p:cNvPr id="39484" name="Line 572"/>
            <p:cNvSpPr>
              <a:spLocks noChangeShapeType="1"/>
            </p:cNvSpPr>
            <p:nvPr/>
          </p:nvSpPr>
          <p:spPr bwMode="auto">
            <a:xfrm>
              <a:off x="978" y="3616"/>
              <a:ext cx="4128" cy="1"/>
            </a:xfrm>
            <a:prstGeom prst="line">
              <a:avLst/>
            </a:prstGeom>
            <a:noFill/>
            <a:ln w="0">
              <a:solidFill>
                <a:srgbClr val="000000"/>
              </a:solidFill>
              <a:round/>
              <a:headEnd/>
              <a:tailEnd/>
            </a:ln>
          </p:spPr>
          <p:txBody>
            <a:bodyPr/>
            <a:lstStyle/>
            <a:p>
              <a:endParaRPr lang="en-US"/>
            </a:p>
          </p:txBody>
        </p:sp>
        <p:sp>
          <p:nvSpPr>
            <p:cNvPr id="39485" name="Line 573"/>
            <p:cNvSpPr>
              <a:spLocks noChangeShapeType="1"/>
            </p:cNvSpPr>
            <p:nvPr/>
          </p:nvSpPr>
          <p:spPr bwMode="auto">
            <a:xfrm flipV="1">
              <a:off x="978" y="3616"/>
              <a:ext cx="1" cy="20"/>
            </a:xfrm>
            <a:prstGeom prst="line">
              <a:avLst/>
            </a:prstGeom>
            <a:noFill/>
            <a:ln w="0">
              <a:solidFill>
                <a:srgbClr val="000000"/>
              </a:solidFill>
              <a:round/>
              <a:headEnd/>
              <a:tailEnd/>
            </a:ln>
          </p:spPr>
          <p:txBody>
            <a:bodyPr/>
            <a:lstStyle/>
            <a:p>
              <a:endParaRPr lang="en-US"/>
            </a:p>
          </p:txBody>
        </p:sp>
        <p:sp>
          <p:nvSpPr>
            <p:cNvPr id="39486" name="Line 574"/>
            <p:cNvSpPr>
              <a:spLocks noChangeShapeType="1"/>
            </p:cNvSpPr>
            <p:nvPr/>
          </p:nvSpPr>
          <p:spPr bwMode="auto">
            <a:xfrm flipV="1">
              <a:off x="1438" y="3616"/>
              <a:ext cx="1" cy="20"/>
            </a:xfrm>
            <a:prstGeom prst="line">
              <a:avLst/>
            </a:prstGeom>
            <a:noFill/>
            <a:ln w="0">
              <a:solidFill>
                <a:srgbClr val="000000"/>
              </a:solidFill>
              <a:round/>
              <a:headEnd/>
              <a:tailEnd/>
            </a:ln>
          </p:spPr>
          <p:txBody>
            <a:bodyPr/>
            <a:lstStyle/>
            <a:p>
              <a:endParaRPr lang="en-US"/>
            </a:p>
          </p:txBody>
        </p:sp>
        <p:sp>
          <p:nvSpPr>
            <p:cNvPr id="39487" name="Line 575"/>
            <p:cNvSpPr>
              <a:spLocks noChangeShapeType="1"/>
            </p:cNvSpPr>
            <p:nvPr/>
          </p:nvSpPr>
          <p:spPr bwMode="auto">
            <a:xfrm flipV="1">
              <a:off x="1897" y="3616"/>
              <a:ext cx="1" cy="20"/>
            </a:xfrm>
            <a:prstGeom prst="line">
              <a:avLst/>
            </a:prstGeom>
            <a:noFill/>
            <a:ln w="0">
              <a:solidFill>
                <a:srgbClr val="000000"/>
              </a:solidFill>
              <a:round/>
              <a:headEnd/>
              <a:tailEnd/>
            </a:ln>
          </p:spPr>
          <p:txBody>
            <a:bodyPr/>
            <a:lstStyle/>
            <a:p>
              <a:endParaRPr lang="en-US"/>
            </a:p>
          </p:txBody>
        </p:sp>
        <p:sp>
          <p:nvSpPr>
            <p:cNvPr id="39488" name="Line 576"/>
            <p:cNvSpPr>
              <a:spLocks noChangeShapeType="1"/>
            </p:cNvSpPr>
            <p:nvPr/>
          </p:nvSpPr>
          <p:spPr bwMode="auto">
            <a:xfrm flipV="1">
              <a:off x="2356" y="3616"/>
              <a:ext cx="1" cy="20"/>
            </a:xfrm>
            <a:prstGeom prst="line">
              <a:avLst/>
            </a:prstGeom>
            <a:noFill/>
            <a:ln w="0">
              <a:solidFill>
                <a:srgbClr val="000000"/>
              </a:solidFill>
              <a:round/>
              <a:headEnd/>
              <a:tailEnd/>
            </a:ln>
          </p:spPr>
          <p:txBody>
            <a:bodyPr/>
            <a:lstStyle/>
            <a:p>
              <a:endParaRPr lang="en-US"/>
            </a:p>
          </p:txBody>
        </p:sp>
        <p:sp>
          <p:nvSpPr>
            <p:cNvPr id="39489" name="Line 577"/>
            <p:cNvSpPr>
              <a:spLocks noChangeShapeType="1"/>
            </p:cNvSpPr>
            <p:nvPr/>
          </p:nvSpPr>
          <p:spPr bwMode="auto">
            <a:xfrm flipV="1">
              <a:off x="2815" y="3616"/>
              <a:ext cx="1" cy="20"/>
            </a:xfrm>
            <a:prstGeom prst="line">
              <a:avLst/>
            </a:prstGeom>
            <a:noFill/>
            <a:ln w="0">
              <a:solidFill>
                <a:srgbClr val="000000"/>
              </a:solidFill>
              <a:round/>
              <a:headEnd/>
              <a:tailEnd/>
            </a:ln>
          </p:spPr>
          <p:txBody>
            <a:bodyPr/>
            <a:lstStyle/>
            <a:p>
              <a:endParaRPr lang="en-US"/>
            </a:p>
          </p:txBody>
        </p:sp>
        <p:sp>
          <p:nvSpPr>
            <p:cNvPr id="39490" name="Line 578"/>
            <p:cNvSpPr>
              <a:spLocks noChangeShapeType="1"/>
            </p:cNvSpPr>
            <p:nvPr/>
          </p:nvSpPr>
          <p:spPr bwMode="auto">
            <a:xfrm flipV="1">
              <a:off x="3269" y="3616"/>
              <a:ext cx="1" cy="20"/>
            </a:xfrm>
            <a:prstGeom prst="line">
              <a:avLst/>
            </a:prstGeom>
            <a:noFill/>
            <a:ln w="0">
              <a:solidFill>
                <a:srgbClr val="000000"/>
              </a:solidFill>
              <a:round/>
              <a:headEnd/>
              <a:tailEnd/>
            </a:ln>
          </p:spPr>
          <p:txBody>
            <a:bodyPr/>
            <a:lstStyle/>
            <a:p>
              <a:endParaRPr lang="en-US"/>
            </a:p>
          </p:txBody>
        </p:sp>
        <p:sp>
          <p:nvSpPr>
            <p:cNvPr id="39491" name="Line 579"/>
            <p:cNvSpPr>
              <a:spLocks noChangeShapeType="1"/>
            </p:cNvSpPr>
            <p:nvPr/>
          </p:nvSpPr>
          <p:spPr bwMode="auto">
            <a:xfrm flipV="1">
              <a:off x="3728" y="3616"/>
              <a:ext cx="1" cy="20"/>
            </a:xfrm>
            <a:prstGeom prst="line">
              <a:avLst/>
            </a:prstGeom>
            <a:noFill/>
            <a:ln w="0">
              <a:solidFill>
                <a:srgbClr val="000000"/>
              </a:solidFill>
              <a:round/>
              <a:headEnd/>
              <a:tailEnd/>
            </a:ln>
          </p:spPr>
          <p:txBody>
            <a:bodyPr/>
            <a:lstStyle/>
            <a:p>
              <a:endParaRPr lang="en-US"/>
            </a:p>
          </p:txBody>
        </p:sp>
        <p:sp>
          <p:nvSpPr>
            <p:cNvPr id="39492" name="Line 580"/>
            <p:cNvSpPr>
              <a:spLocks noChangeShapeType="1"/>
            </p:cNvSpPr>
            <p:nvPr/>
          </p:nvSpPr>
          <p:spPr bwMode="auto">
            <a:xfrm flipV="1">
              <a:off x="4188" y="3616"/>
              <a:ext cx="1" cy="20"/>
            </a:xfrm>
            <a:prstGeom prst="line">
              <a:avLst/>
            </a:prstGeom>
            <a:noFill/>
            <a:ln w="0">
              <a:solidFill>
                <a:srgbClr val="000000"/>
              </a:solidFill>
              <a:round/>
              <a:headEnd/>
              <a:tailEnd/>
            </a:ln>
          </p:spPr>
          <p:txBody>
            <a:bodyPr/>
            <a:lstStyle/>
            <a:p>
              <a:endParaRPr lang="en-US"/>
            </a:p>
          </p:txBody>
        </p:sp>
        <p:sp>
          <p:nvSpPr>
            <p:cNvPr id="39493" name="Line 581"/>
            <p:cNvSpPr>
              <a:spLocks noChangeShapeType="1"/>
            </p:cNvSpPr>
            <p:nvPr/>
          </p:nvSpPr>
          <p:spPr bwMode="auto">
            <a:xfrm flipV="1">
              <a:off x="4647" y="3616"/>
              <a:ext cx="1" cy="20"/>
            </a:xfrm>
            <a:prstGeom prst="line">
              <a:avLst/>
            </a:prstGeom>
            <a:noFill/>
            <a:ln w="0">
              <a:solidFill>
                <a:srgbClr val="000000"/>
              </a:solidFill>
              <a:round/>
              <a:headEnd/>
              <a:tailEnd/>
            </a:ln>
          </p:spPr>
          <p:txBody>
            <a:bodyPr/>
            <a:lstStyle/>
            <a:p>
              <a:endParaRPr lang="en-US"/>
            </a:p>
          </p:txBody>
        </p:sp>
        <p:sp>
          <p:nvSpPr>
            <p:cNvPr id="39494" name="Line 582"/>
            <p:cNvSpPr>
              <a:spLocks noChangeShapeType="1"/>
            </p:cNvSpPr>
            <p:nvPr/>
          </p:nvSpPr>
          <p:spPr bwMode="auto">
            <a:xfrm flipV="1">
              <a:off x="5106" y="3616"/>
              <a:ext cx="1" cy="20"/>
            </a:xfrm>
            <a:prstGeom prst="line">
              <a:avLst/>
            </a:prstGeom>
            <a:noFill/>
            <a:ln w="0">
              <a:solidFill>
                <a:srgbClr val="000000"/>
              </a:solidFill>
              <a:round/>
              <a:headEnd/>
              <a:tailEnd/>
            </a:ln>
          </p:spPr>
          <p:txBody>
            <a:bodyPr/>
            <a:lstStyle/>
            <a:p>
              <a:endParaRPr lang="en-US"/>
            </a:p>
          </p:txBody>
        </p:sp>
        <p:sp>
          <p:nvSpPr>
            <p:cNvPr id="39495" name="Rectangle 583"/>
            <p:cNvSpPr>
              <a:spLocks noChangeArrowheads="1"/>
            </p:cNvSpPr>
            <p:nvPr/>
          </p:nvSpPr>
          <p:spPr bwMode="auto">
            <a:xfrm>
              <a:off x="1138" y="3286"/>
              <a:ext cx="170" cy="115"/>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869</a:t>
              </a:r>
              <a:endParaRPr lang="en-US"/>
            </a:p>
          </p:txBody>
        </p:sp>
        <p:sp>
          <p:nvSpPr>
            <p:cNvPr id="39496" name="Rectangle 584"/>
            <p:cNvSpPr>
              <a:spLocks noChangeArrowheads="1"/>
            </p:cNvSpPr>
            <p:nvPr/>
          </p:nvSpPr>
          <p:spPr bwMode="auto">
            <a:xfrm>
              <a:off x="1572" y="2272"/>
              <a:ext cx="215" cy="115"/>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5253</a:t>
              </a:r>
              <a:endParaRPr lang="en-US"/>
            </a:p>
          </p:txBody>
        </p:sp>
        <p:sp>
          <p:nvSpPr>
            <p:cNvPr id="39497" name="Rectangle 585"/>
            <p:cNvSpPr>
              <a:spLocks noChangeArrowheads="1"/>
            </p:cNvSpPr>
            <p:nvPr/>
          </p:nvSpPr>
          <p:spPr bwMode="auto">
            <a:xfrm>
              <a:off x="2032" y="2961"/>
              <a:ext cx="215" cy="115"/>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2271</a:t>
              </a:r>
              <a:endParaRPr lang="en-US"/>
            </a:p>
          </p:txBody>
        </p:sp>
        <p:sp>
          <p:nvSpPr>
            <p:cNvPr id="39498" name="Rectangle 586"/>
            <p:cNvSpPr>
              <a:spLocks noChangeArrowheads="1"/>
            </p:cNvSpPr>
            <p:nvPr/>
          </p:nvSpPr>
          <p:spPr bwMode="auto">
            <a:xfrm>
              <a:off x="2491" y="3216"/>
              <a:ext cx="215" cy="115"/>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1159</a:t>
              </a:r>
              <a:endParaRPr lang="en-US"/>
            </a:p>
          </p:txBody>
        </p:sp>
        <p:sp>
          <p:nvSpPr>
            <p:cNvPr id="39499" name="Rectangle 587"/>
            <p:cNvSpPr>
              <a:spLocks noChangeArrowheads="1"/>
            </p:cNvSpPr>
            <p:nvPr/>
          </p:nvSpPr>
          <p:spPr bwMode="auto">
            <a:xfrm>
              <a:off x="4322" y="3171"/>
              <a:ext cx="215" cy="115"/>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1360</a:t>
              </a:r>
              <a:endParaRPr lang="en-US"/>
            </a:p>
          </p:txBody>
        </p:sp>
        <p:sp>
          <p:nvSpPr>
            <p:cNvPr id="39500" name="Rectangle 588"/>
            <p:cNvSpPr>
              <a:spLocks noChangeArrowheads="1"/>
            </p:cNvSpPr>
            <p:nvPr/>
          </p:nvSpPr>
          <p:spPr bwMode="auto">
            <a:xfrm>
              <a:off x="4807" y="3321"/>
              <a:ext cx="170" cy="115"/>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714</a:t>
              </a:r>
              <a:endParaRPr lang="en-US"/>
            </a:p>
          </p:txBody>
        </p:sp>
        <p:sp>
          <p:nvSpPr>
            <p:cNvPr id="39501" name="Rectangle 589"/>
            <p:cNvSpPr>
              <a:spLocks noChangeArrowheads="1"/>
            </p:cNvSpPr>
            <p:nvPr/>
          </p:nvSpPr>
          <p:spPr bwMode="auto">
            <a:xfrm>
              <a:off x="3404" y="3021"/>
              <a:ext cx="215" cy="115"/>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1776</a:t>
              </a:r>
              <a:endParaRPr lang="en-US"/>
            </a:p>
          </p:txBody>
        </p:sp>
        <p:sp>
          <p:nvSpPr>
            <p:cNvPr id="39502" name="Rectangle 590"/>
            <p:cNvSpPr>
              <a:spLocks noChangeArrowheads="1"/>
            </p:cNvSpPr>
            <p:nvPr/>
          </p:nvSpPr>
          <p:spPr bwMode="auto">
            <a:xfrm>
              <a:off x="2945" y="3026"/>
              <a:ext cx="215" cy="115"/>
            </a:xfrm>
            <a:prstGeom prst="rect">
              <a:avLst/>
            </a:prstGeom>
            <a:noFill/>
            <a:ln w="9525">
              <a:noFill/>
              <a:miter lim="800000"/>
              <a:headEnd/>
              <a:tailEnd/>
            </a:ln>
          </p:spPr>
          <p:txBody>
            <a:bodyPr wrap="none" lIns="0" tIns="0" rIns="0" bIns="0">
              <a:spAutoFit/>
            </a:bodyPr>
            <a:lstStyle/>
            <a:p>
              <a:r>
                <a:rPr lang="en-US" sz="1000" b="1">
                  <a:solidFill>
                    <a:srgbClr val="000000"/>
                  </a:solidFill>
                  <a:latin typeface="Arial" charset="0"/>
                </a:rPr>
                <a:t>1639</a:t>
              </a:r>
              <a:endParaRPr lang="en-US"/>
            </a:p>
          </p:txBody>
        </p:sp>
        <p:sp>
          <p:nvSpPr>
            <p:cNvPr id="39503" name="Rectangle 591"/>
            <p:cNvSpPr>
              <a:spLocks noChangeArrowheads="1"/>
            </p:cNvSpPr>
            <p:nvPr/>
          </p:nvSpPr>
          <p:spPr bwMode="auto">
            <a:xfrm>
              <a:off x="894" y="3576"/>
              <a:ext cx="70" cy="9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0</a:t>
              </a:r>
              <a:endParaRPr lang="en-US"/>
            </a:p>
          </p:txBody>
        </p:sp>
        <p:sp>
          <p:nvSpPr>
            <p:cNvPr id="39504" name="Rectangle 592"/>
            <p:cNvSpPr>
              <a:spLocks noChangeArrowheads="1"/>
            </p:cNvSpPr>
            <p:nvPr/>
          </p:nvSpPr>
          <p:spPr bwMode="auto">
            <a:xfrm>
              <a:off x="789" y="3116"/>
              <a:ext cx="185" cy="9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2000</a:t>
              </a:r>
              <a:endParaRPr lang="en-US"/>
            </a:p>
          </p:txBody>
        </p:sp>
        <p:sp>
          <p:nvSpPr>
            <p:cNvPr id="39505" name="Rectangle 593"/>
            <p:cNvSpPr>
              <a:spLocks noChangeArrowheads="1"/>
            </p:cNvSpPr>
            <p:nvPr/>
          </p:nvSpPr>
          <p:spPr bwMode="auto">
            <a:xfrm>
              <a:off x="789" y="2652"/>
              <a:ext cx="185" cy="9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4000</a:t>
              </a:r>
              <a:endParaRPr lang="en-US"/>
            </a:p>
          </p:txBody>
        </p:sp>
        <p:sp>
          <p:nvSpPr>
            <p:cNvPr id="39506" name="Rectangle 594"/>
            <p:cNvSpPr>
              <a:spLocks noChangeArrowheads="1"/>
            </p:cNvSpPr>
            <p:nvPr/>
          </p:nvSpPr>
          <p:spPr bwMode="auto">
            <a:xfrm>
              <a:off x="789" y="2192"/>
              <a:ext cx="185" cy="9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6000</a:t>
              </a:r>
              <a:endParaRPr lang="en-US"/>
            </a:p>
          </p:txBody>
        </p:sp>
        <p:sp>
          <p:nvSpPr>
            <p:cNvPr id="39507" name="Rectangle 595"/>
            <p:cNvSpPr>
              <a:spLocks noChangeArrowheads="1"/>
            </p:cNvSpPr>
            <p:nvPr/>
          </p:nvSpPr>
          <p:spPr bwMode="auto">
            <a:xfrm>
              <a:off x="789" y="1733"/>
              <a:ext cx="185" cy="9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8000</a:t>
              </a:r>
              <a:endParaRPr lang="en-US"/>
            </a:p>
          </p:txBody>
        </p:sp>
        <p:sp>
          <p:nvSpPr>
            <p:cNvPr id="39508" name="Rectangle 596"/>
            <p:cNvSpPr>
              <a:spLocks noChangeArrowheads="1"/>
            </p:cNvSpPr>
            <p:nvPr/>
          </p:nvSpPr>
          <p:spPr bwMode="auto">
            <a:xfrm>
              <a:off x="754" y="1268"/>
              <a:ext cx="225" cy="9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10000</a:t>
              </a:r>
              <a:endParaRPr lang="en-US"/>
            </a:p>
          </p:txBody>
        </p:sp>
        <p:sp>
          <p:nvSpPr>
            <p:cNvPr id="39509" name="Rectangle 597"/>
            <p:cNvSpPr>
              <a:spLocks noChangeArrowheads="1"/>
            </p:cNvSpPr>
            <p:nvPr/>
          </p:nvSpPr>
          <p:spPr bwMode="auto">
            <a:xfrm>
              <a:off x="754" y="809"/>
              <a:ext cx="225" cy="9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12000</a:t>
              </a:r>
              <a:endParaRPr lang="en-US"/>
            </a:p>
          </p:txBody>
        </p:sp>
        <p:sp>
          <p:nvSpPr>
            <p:cNvPr id="39510" name="Rectangle 598"/>
            <p:cNvSpPr>
              <a:spLocks noChangeArrowheads="1"/>
            </p:cNvSpPr>
            <p:nvPr/>
          </p:nvSpPr>
          <p:spPr bwMode="auto">
            <a:xfrm>
              <a:off x="1113" y="3671"/>
              <a:ext cx="240" cy="95"/>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Centro</a:t>
              </a:r>
              <a:endParaRPr lang="en-US"/>
            </a:p>
          </p:txBody>
        </p:sp>
        <p:sp>
          <p:nvSpPr>
            <p:cNvPr id="39511" name="Rectangle 599"/>
            <p:cNvSpPr>
              <a:spLocks noChangeArrowheads="1"/>
            </p:cNvSpPr>
            <p:nvPr/>
          </p:nvSpPr>
          <p:spPr bwMode="auto">
            <a:xfrm>
              <a:off x="1562" y="3671"/>
              <a:ext cx="21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Leste 1</a:t>
              </a:r>
              <a:endParaRPr lang="en-US"/>
            </a:p>
          </p:txBody>
        </p:sp>
        <p:sp>
          <p:nvSpPr>
            <p:cNvPr id="39512" name="Rectangle 600"/>
            <p:cNvSpPr>
              <a:spLocks noChangeArrowheads="1"/>
            </p:cNvSpPr>
            <p:nvPr/>
          </p:nvSpPr>
          <p:spPr bwMode="auto">
            <a:xfrm>
              <a:off x="2022" y="3671"/>
              <a:ext cx="212"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Leste 2</a:t>
              </a:r>
              <a:endParaRPr lang="en-US"/>
            </a:p>
          </p:txBody>
        </p:sp>
        <p:sp>
          <p:nvSpPr>
            <p:cNvPr id="39513" name="Rectangle 601"/>
            <p:cNvSpPr>
              <a:spLocks noChangeArrowheads="1"/>
            </p:cNvSpPr>
            <p:nvPr/>
          </p:nvSpPr>
          <p:spPr bwMode="auto">
            <a:xfrm>
              <a:off x="2481" y="3671"/>
              <a:ext cx="211"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Norte 1</a:t>
              </a:r>
              <a:endParaRPr lang="en-US"/>
            </a:p>
          </p:txBody>
        </p:sp>
        <p:sp>
          <p:nvSpPr>
            <p:cNvPr id="39514" name="Rectangle 602"/>
            <p:cNvSpPr>
              <a:spLocks noChangeArrowheads="1"/>
            </p:cNvSpPr>
            <p:nvPr/>
          </p:nvSpPr>
          <p:spPr bwMode="auto">
            <a:xfrm>
              <a:off x="2940" y="3671"/>
              <a:ext cx="211"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Norte 2</a:t>
              </a:r>
              <a:endParaRPr lang="en-US"/>
            </a:p>
          </p:txBody>
        </p:sp>
        <p:sp>
          <p:nvSpPr>
            <p:cNvPr id="39515" name="Rectangle 603"/>
            <p:cNvSpPr>
              <a:spLocks noChangeArrowheads="1"/>
            </p:cNvSpPr>
            <p:nvPr/>
          </p:nvSpPr>
          <p:spPr bwMode="auto">
            <a:xfrm>
              <a:off x="3384" y="3671"/>
              <a:ext cx="226"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Oeste 1</a:t>
              </a:r>
              <a:endParaRPr lang="en-US"/>
            </a:p>
          </p:txBody>
        </p:sp>
        <p:sp>
          <p:nvSpPr>
            <p:cNvPr id="39516" name="Rectangle 604"/>
            <p:cNvSpPr>
              <a:spLocks noChangeArrowheads="1"/>
            </p:cNvSpPr>
            <p:nvPr/>
          </p:nvSpPr>
          <p:spPr bwMode="auto">
            <a:xfrm>
              <a:off x="3843" y="3671"/>
              <a:ext cx="226"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Oeste 2</a:t>
              </a:r>
              <a:endParaRPr lang="en-US"/>
            </a:p>
          </p:txBody>
        </p:sp>
        <p:sp>
          <p:nvSpPr>
            <p:cNvPr id="39517" name="Rectangle 605"/>
            <p:cNvSpPr>
              <a:spLocks noChangeArrowheads="1"/>
            </p:cNvSpPr>
            <p:nvPr/>
          </p:nvSpPr>
          <p:spPr bwMode="auto">
            <a:xfrm>
              <a:off x="4342" y="3671"/>
              <a:ext cx="147"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Sul 1</a:t>
              </a:r>
              <a:endParaRPr lang="en-US"/>
            </a:p>
          </p:txBody>
        </p:sp>
        <p:sp>
          <p:nvSpPr>
            <p:cNvPr id="39518" name="Rectangle 606"/>
            <p:cNvSpPr>
              <a:spLocks noChangeArrowheads="1"/>
            </p:cNvSpPr>
            <p:nvPr/>
          </p:nvSpPr>
          <p:spPr bwMode="auto">
            <a:xfrm>
              <a:off x="4802" y="3671"/>
              <a:ext cx="147"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Sul 2</a:t>
              </a:r>
              <a:endParaRPr lang="en-US"/>
            </a:p>
          </p:txBody>
        </p:sp>
        <p:sp>
          <p:nvSpPr>
            <p:cNvPr id="39519" name="Rectangle 607"/>
            <p:cNvSpPr>
              <a:spLocks noChangeArrowheads="1"/>
            </p:cNvSpPr>
            <p:nvPr/>
          </p:nvSpPr>
          <p:spPr bwMode="auto">
            <a:xfrm>
              <a:off x="3883" y="1673"/>
              <a:ext cx="150" cy="694"/>
            </a:xfrm>
            <a:prstGeom prst="rect">
              <a:avLst/>
            </a:prstGeom>
            <a:noFill/>
            <a:ln w="9525">
              <a:noFill/>
              <a:miter lim="800000"/>
              <a:headEnd/>
              <a:tailEnd/>
            </a:ln>
          </p:spPr>
          <p:txBody>
            <a:bodyPr/>
            <a:lstStyle/>
            <a:p>
              <a:endParaRPr lang="en-US"/>
            </a:p>
          </p:txBody>
        </p:sp>
        <p:sp>
          <p:nvSpPr>
            <p:cNvPr id="39520" name="Rectangle 608"/>
            <p:cNvSpPr>
              <a:spLocks noChangeArrowheads="1"/>
            </p:cNvSpPr>
            <p:nvPr/>
          </p:nvSpPr>
          <p:spPr bwMode="auto">
            <a:xfrm rot="16200000">
              <a:off x="3656" y="1994"/>
              <a:ext cx="597" cy="115"/>
            </a:xfrm>
            <a:prstGeom prst="rect">
              <a:avLst/>
            </a:prstGeom>
            <a:noFill/>
            <a:ln w="9525">
              <a:noFill/>
              <a:miter lim="800000"/>
              <a:headEnd/>
              <a:tailEnd/>
            </a:ln>
          </p:spPr>
          <p:txBody>
            <a:bodyPr wrap="none" lIns="0" tIns="0" rIns="0" bIns="0">
              <a:spAutoFit/>
            </a:bodyPr>
            <a:lstStyle/>
            <a:p>
              <a:r>
                <a:rPr lang="en-US" sz="1200" b="1">
                  <a:solidFill>
                    <a:srgbClr val="000000"/>
                  </a:solidFill>
                  <a:latin typeface="Arial" charset="0"/>
                </a:rPr>
                <a:t>No Churches</a:t>
              </a:r>
              <a:endParaRPr lang="en-US"/>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1576388" y="5834063"/>
            <a:ext cx="11112" cy="19050"/>
          </a:xfrm>
          <a:prstGeom prst="rect">
            <a:avLst/>
          </a:prstGeom>
          <a:noFill/>
          <a:ln w="9525">
            <a:noFill/>
            <a:miter lim="800000"/>
            <a:headEnd/>
            <a:tailEnd/>
          </a:ln>
        </p:spPr>
        <p:txBody>
          <a:bodyPr wrap="none" lIns="0" tIns="0" rIns="0" bIns="0">
            <a:spAutoFit/>
          </a:bodyPr>
          <a:lstStyle/>
          <a:p>
            <a:pPr eaLnBrk="0" hangingPunct="0"/>
            <a:r>
              <a:rPr lang="pt-BR" b="1">
                <a:solidFill>
                  <a:srgbClr val="000000"/>
                </a:solidFill>
                <a:latin typeface="Arial" charset="0"/>
              </a:rPr>
              <a:t>l</a:t>
            </a:r>
            <a:endParaRPr lang="pt-BR" b="1">
              <a:effectLst>
                <a:outerShdw blurRad="38100" dist="38100" dir="2700000" algn="tl">
                  <a:srgbClr val="C0C0C0"/>
                </a:outerShdw>
              </a:effectLst>
            </a:endParaRPr>
          </a:p>
        </p:txBody>
      </p:sp>
      <p:pic>
        <p:nvPicPr>
          <p:cNvPr id="39939" name="Picture 3"/>
          <p:cNvPicPr>
            <a:picLocks noChangeAspect="1" noChangeArrowheads="1"/>
          </p:cNvPicPr>
          <p:nvPr/>
        </p:nvPicPr>
        <p:blipFill>
          <a:blip r:embed="rId2" cstate="print"/>
          <a:srcRect/>
          <a:stretch>
            <a:fillRect/>
          </a:stretch>
        </p:blipFill>
        <p:spPr bwMode="auto">
          <a:xfrm>
            <a:off x="28575" y="11113"/>
            <a:ext cx="9086850" cy="6834187"/>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6" name="Group 26"/>
          <p:cNvGrpSpPr>
            <a:grpSpLocks/>
          </p:cNvGrpSpPr>
          <p:nvPr/>
        </p:nvGrpSpPr>
        <p:grpSpPr bwMode="auto">
          <a:xfrm>
            <a:off x="5940425" y="5184775"/>
            <a:ext cx="3165475" cy="1112838"/>
            <a:chOff x="3742" y="3266"/>
            <a:chExt cx="1994" cy="701"/>
          </a:xfrm>
        </p:grpSpPr>
        <p:sp>
          <p:nvSpPr>
            <p:cNvPr id="40963" name="Rectangle 3"/>
            <p:cNvSpPr>
              <a:spLocks noChangeArrowheads="1"/>
            </p:cNvSpPr>
            <p:nvPr/>
          </p:nvSpPr>
          <p:spPr bwMode="auto">
            <a:xfrm>
              <a:off x="3742" y="3266"/>
              <a:ext cx="1994" cy="660"/>
            </a:xfrm>
            <a:prstGeom prst="rect">
              <a:avLst/>
            </a:prstGeom>
            <a:solidFill>
              <a:srgbClr val="FFFFFF"/>
            </a:solidFill>
            <a:ln w="9525">
              <a:noFill/>
              <a:miter lim="800000"/>
              <a:headEnd/>
              <a:tailEnd/>
            </a:ln>
          </p:spPr>
          <p:txBody>
            <a:bodyPr/>
            <a:lstStyle/>
            <a:p>
              <a:endParaRPr lang="en-US"/>
            </a:p>
          </p:txBody>
        </p:sp>
        <p:sp>
          <p:nvSpPr>
            <p:cNvPr id="40964" name="Rectangle 4"/>
            <p:cNvSpPr>
              <a:spLocks noChangeArrowheads="1"/>
            </p:cNvSpPr>
            <p:nvPr/>
          </p:nvSpPr>
          <p:spPr bwMode="auto">
            <a:xfrm>
              <a:off x="3808" y="3392"/>
              <a:ext cx="1351" cy="126"/>
            </a:xfrm>
            <a:prstGeom prst="rect">
              <a:avLst/>
            </a:prstGeom>
            <a:noFill/>
            <a:ln w="9525">
              <a:noFill/>
              <a:miter lim="800000"/>
              <a:headEnd/>
              <a:tailEnd/>
            </a:ln>
          </p:spPr>
          <p:txBody>
            <a:bodyPr/>
            <a:lstStyle/>
            <a:p>
              <a:endParaRPr lang="en-US"/>
            </a:p>
          </p:txBody>
        </p:sp>
        <p:sp>
          <p:nvSpPr>
            <p:cNvPr id="40965" name="Rectangle 5"/>
            <p:cNvSpPr>
              <a:spLocks noChangeArrowheads="1"/>
            </p:cNvSpPr>
            <p:nvPr/>
          </p:nvSpPr>
          <p:spPr bwMode="auto">
            <a:xfrm>
              <a:off x="3808" y="3398"/>
              <a:ext cx="168" cy="126"/>
            </a:xfrm>
            <a:prstGeom prst="rect">
              <a:avLst/>
            </a:prstGeom>
            <a:noFill/>
            <a:ln w="9525">
              <a:noFill/>
              <a:miter lim="800000"/>
              <a:headEnd/>
              <a:tailEnd/>
            </a:ln>
          </p:spPr>
          <p:txBody>
            <a:bodyPr/>
            <a:lstStyle/>
            <a:p>
              <a:endParaRPr lang="en-US"/>
            </a:p>
          </p:txBody>
        </p:sp>
        <p:sp>
          <p:nvSpPr>
            <p:cNvPr id="40966" name="Rectangle 6"/>
            <p:cNvSpPr>
              <a:spLocks noChangeArrowheads="1"/>
            </p:cNvSpPr>
            <p:nvPr/>
          </p:nvSpPr>
          <p:spPr bwMode="auto">
            <a:xfrm>
              <a:off x="3808" y="3410"/>
              <a:ext cx="168" cy="126"/>
            </a:xfrm>
            <a:prstGeom prst="rect">
              <a:avLst/>
            </a:prstGeom>
            <a:noFill/>
            <a:ln w="9525">
              <a:noFill/>
              <a:miter lim="800000"/>
              <a:headEnd/>
              <a:tailEnd/>
            </a:ln>
          </p:spPr>
          <p:txBody>
            <a:bodyPr/>
            <a:lstStyle/>
            <a:p>
              <a:endParaRPr lang="en-US"/>
            </a:p>
          </p:txBody>
        </p:sp>
        <p:sp>
          <p:nvSpPr>
            <p:cNvPr id="40967" name="Rectangle 7"/>
            <p:cNvSpPr>
              <a:spLocks noChangeArrowheads="1"/>
            </p:cNvSpPr>
            <p:nvPr/>
          </p:nvSpPr>
          <p:spPr bwMode="auto">
            <a:xfrm>
              <a:off x="3808" y="3422"/>
              <a:ext cx="167" cy="125"/>
            </a:xfrm>
            <a:prstGeom prst="rect">
              <a:avLst/>
            </a:prstGeom>
            <a:noFill/>
            <a:ln w="9525">
              <a:noFill/>
              <a:miter lim="800000"/>
              <a:headEnd/>
              <a:tailEnd/>
            </a:ln>
          </p:spPr>
          <p:txBody>
            <a:bodyPr wrap="none" lIns="0" tIns="0" rIns="0" bIns="0">
              <a:spAutoFit/>
            </a:bodyPr>
            <a:lstStyle/>
            <a:p>
              <a:r>
                <a:rPr lang="en-US" sz="1300" i="1">
                  <a:solidFill>
                    <a:srgbClr val="FF0000"/>
                  </a:solidFill>
                </a:rPr>
                <a:t>Obs</a:t>
              </a:r>
              <a:endParaRPr lang="en-US"/>
            </a:p>
          </p:txBody>
        </p:sp>
        <p:sp>
          <p:nvSpPr>
            <p:cNvPr id="40968" name="Rectangle 8"/>
            <p:cNvSpPr>
              <a:spLocks noChangeArrowheads="1"/>
            </p:cNvSpPr>
            <p:nvPr/>
          </p:nvSpPr>
          <p:spPr bwMode="auto">
            <a:xfrm>
              <a:off x="3970" y="3398"/>
              <a:ext cx="1225" cy="126"/>
            </a:xfrm>
            <a:prstGeom prst="rect">
              <a:avLst/>
            </a:prstGeom>
            <a:noFill/>
            <a:ln w="9525">
              <a:noFill/>
              <a:miter lim="800000"/>
              <a:headEnd/>
              <a:tailEnd/>
            </a:ln>
          </p:spPr>
          <p:txBody>
            <a:bodyPr/>
            <a:lstStyle/>
            <a:p>
              <a:endParaRPr lang="en-US"/>
            </a:p>
          </p:txBody>
        </p:sp>
        <p:sp>
          <p:nvSpPr>
            <p:cNvPr id="40969" name="Rectangle 9"/>
            <p:cNvSpPr>
              <a:spLocks noChangeArrowheads="1"/>
            </p:cNvSpPr>
            <p:nvPr/>
          </p:nvSpPr>
          <p:spPr bwMode="auto">
            <a:xfrm>
              <a:off x="3970" y="3410"/>
              <a:ext cx="1225" cy="126"/>
            </a:xfrm>
            <a:prstGeom prst="rect">
              <a:avLst/>
            </a:prstGeom>
            <a:noFill/>
            <a:ln w="9525">
              <a:noFill/>
              <a:miter lim="800000"/>
              <a:headEnd/>
              <a:tailEnd/>
            </a:ln>
          </p:spPr>
          <p:txBody>
            <a:bodyPr/>
            <a:lstStyle/>
            <a:p>
              <a:endParaRPr lang="en-US"/>
            </a:p>
          </p:txBody>
        </p:sp>
        <p:sp>
          <p:nvSpPr>
            <p:cNvPr id="40970" name="Rectangle 10"/>
            <p:cNvSpPr>
              <a:spLocks noChangeArrowheads="1"/>
            </p:cNvSpPr>
            <p:nvPr/>
          </p:nvSpPr>
          <p:spPr bwMode="auto">
            <a:xfrm>
              <a:off x="3970" y="3422"/>
              <a:ext cx="1224" cy="125"/>
            </a:xfrm>
            <a:prstGeom prst="rect">
              <a:avLst/>
            </a:prstGeom>
            <a:noFill/>
            <a:ln w="9525">
              <a:noFill/>
              <a:miter lim="800000"/>
              <a:headEnd/>
              <a:tailEnd/>
            </a:ln>
          </p:spPr>
          <p:txBody>
            <a:bodyPr wrap="none" lIns="0" tIns="0" rIns="0" bIns="0">
              <a:spAutoFit/>
            </a:bodyPr>
            <a:lstStyle/>
            <a:p>
              <a:r>
                <a:rPr lang="en-US" sz="1300" i="1">
                  <a:solidFill>
                    <a:srgbClr val="FF0000"/>
                  </a:solidFill>
                </a:rPr>
                <a:t>.: porcentagem da população</a:t>
              </a:r>
              <a:endParaRPr lang="en-US"/>
            </a:p>
          </p:txBody>
        </p:sp>
        <p:sp>
          <p:nvSpPr>
            <p:cNvPr id="40971" name="Rectangle 11"/>
            <p:cNvSpPr>
              <a:spLocks noChangeArrowheads="1"/>
            </p:cNvSpPr>
            <p:nvPr/>
          </p:nvSpPr>
          <p:spPr bwMode="auto">
            <a:xfrm>
              <a:off x="3808" y="3536"/>
              <a:ext cx="1610" cy="114"/>
            </a:xfrm>
            <a:prstGeom prst="rect">
              <a:avLst/>
            </a:prstGeom>
            <a:noFill/>
            <a:ln w="9525">
              <a:noFill/>
              <a:miter lim="800000"/>
              <a:headEnd/>
              <a:tailEnd/>
            </a:ln>
          </p:spPr>
          <p:txBody>
            <a:bodyPr/>
            <a:lstStyle/>
            <a:p>
              <a:endParaRPr lang="en-US"/>
            </a:p>
          </p:txBody>
        </p:sp>
        <p:sp>
          <p:nvSpPr>
            <p:cNvPr id="40972" name="Rectangle 12"/>
            <p:cNvSpPr>
              <a:spLocks noChangeArrowheads="1"/>
            </p:cNvSpPr>
            <p:nvPr/>
          </p:nvSpPr>
          <p:spPr bwMode="auto">
            <a:xfrm>
              <a:off x="3808" y="3542"/>
              <a:ext cx="1658" cy="126"/>
            </a:xfrm>
            <a:prstGeom prst="rect">
              <a:avLst/>
            </a:prstGeom>
            <a:noFill/>
            <a:ln w="9525">
              <a:noFill/>
              <a:miter lim="800000"/>
              <a:headEnd/>
              <a:tailEnd/>
            </a:ln>
          </p:spPr>
          <p:txBody>
            <a:bodyPr/>
            <a:lstStyle/>
            <a:p>
              <a:endParaRPr lang="en-US"/>
            </a:p>
          </p:txBody>
        </p:sp>
        <p:sp>
          <p:nvSpPr>
            <p:cNvPr id="40973" name="Rectangle 13"/>
            <p:cNvSpPr>
              <a:spLocks noChangeArrowheads="1"/>
            </p:cNvSpPr>
            <p:nvPr/>
          </p:nvSpPr>
          <p:spPr bwMode="auto">
            <a:xfrm>
              <a:off x="3808" y="3554"/>
              <a:ext cx="1658" cy="126"/>
            </a:xfrm>
            <a:prstGeom prst="rect">
              <a:avLst/>
            </a:prstGeom>
            <a:noFill/>
            <a:ln w="9525">
              <a:noFill/>
              <a:miter lim="800000"/>
              <a:headEnd/>
              <a:tailEnd/>
            </a:ln>
          </p:spPr>
          <p:txBody>
            <a:bodyPr/>
            <a:lstStyle/>
            <a:p>
              <a:endParaRPr lang="en-US"/>
            </a:p>
          </p:txBody>
        </p:sp>
        <p:sp>
          <p:nvSpPr>
            <p:cNvPr id="40974" name="Rectangle 14"/>
            <p:cNvSpPr>
              <a:spLocks noChangeArrowheads="1"/>
            </p:cNvSpPr>
            <p:nvPr/>
          </p:nvSpPr>
          <p:spPr bwMode="auto">
            <a:xfrm>
              <a:off x="3808" y="3566"/>
              <a:ext cx="1658" cy="125"/>
            </a:xfrm>
            <a:prstGeom prst="rect">
              <a:avLst/>
            </a:prstGeom>
            <a:noFill/>
            <a:ln w="9525">
              <a:noFill/>
              <a:miter lim="800000"/>
              <a:headEnd/>
              <a:tailEnd/>
            </a:ln>
          </p:spPr>
          <p:txBody>
            <a:bodyPr wrap="none" lIns="0" tIns="0" rIns="0" bIns="0">
              <a:spAutoFit/>
            </a:bodyPr>
            <a:lstStyle/>
            <a:p>
              <a:r>
                <a:rPr lang="en-US" sz="1300" i="1">
                  <a:solidFill>
                    <a:srgbClr val="FF0000"/>
                  </a:solidFill>
                </a:rPr>
                <a:t>residente em cada região geográfica da</a:t>
              </a:r>
              <a:endParaRPr lang="en-US"/>
            </a:p>
          </p:txBody>
        </p:sp>
        <p:sp>
          <p:nvSpPr>
            <p:cNvPr id="40975" name="Rectangle 15"/>
            <p:cNvSpPr>
              <a:spLocks noChangeArrowheads="1"/>
            </p:cNvSpPr>
            <p:nvPr/>
          </p:nvSpPr>
          <p:spPr bwMode="auto">
            <a:xfrm>
              <a:off x="3808" y="3674"/>
              <a:ext cx="1604" cy="120"/>
            </a:xfrm>
            <a:prstGeom prst="rect">
              <a:avLst/>
            </a:prstGeom>
            <a:noFill/>
            <a:ln w="9525">
              <a:noFill/>
              <a:miter lim="800000"/>
              <a:headEnd/>
              <a:tailEnd/>
            </a:ln>
          </p:spPr>
          <p:txBody>
            <a:bodyPr/>
            <a:lstStyle/>
            <a:p>
              <a:endParaRPr lang="en-US"/>
            </a:p>
          </p:txBody>
        </p:sp>
        <p:sp>
          <p:nvSpPr>
            <p:cNvPr id="40976" name="Rectangle 16"/>
            <p:cNvSpPr>
              <a:spLocks noChangeArrowheads="1"/>
            </p:cNvSpPr>
            <p:nvPr/>
          </p:nvSpPr>
          <p:spPr bwMode="auto">
            <a:xfrm>
              <a:off x="3808" y="3674"/>
              <a:ext cx="1141" cy="126"/>
            </a:xfrm>
            <a:prstGeom prst="rect">
              <a:avLst/>
            </a:prstGeom>
            <a:noFill/>
            <a:ln w="9525">
              <a:noFill/>
              <a:miter lim="800000"/>
              <a:headEnd/>
              <a:tailEnd/>
            </a:ln>
          </p:spPr>
          <p:txBody>
            <a:bodyPr/>
            <a:lstStyle/>
            <a:p>
              <a:endParaRPr lang="en-US"/>
            </a:p>
          </p:txBody>
        </p:sp>
        <p:sp>
          <p:nvSpPr>
            <p:cNvPr id="40977" name="Rectangle 17"/>
            <p:cNvSpPr>
              <a:spLocks noChangeArrowheads="1"/>
            </p:cNvSpPr>
            <p:nvPr/>
          </p:nvSpPr>
          <p:spPr bwMode="auto">
            <a:xfrm>
              <a:off x="3808" y="3686"/>
              <a:ext cx="1141" cy="126"/>
            </a:xfrm>
            <a:prstGeom prst="rect">
              <a:avLst/>
            </a:prstGeom>
            <a:noFill/>
            <a:ln w="9525">
              <a:noFill/>
              <a:miter lim="800000"/>
              <a:headEnd/>
              <a:tailEnd/>
            </a:ln>
          </p:spPr>
          <p:txBody>
            <a:bodyPr/>
            <a:lstStyle/>
            <a:p>
              <a:endParaRPr lang="en-US"/>
            </a:p>
          </p:txBody>
        </p:sp>
        <p:sp>
          <p:nvSpPr>
            <p:cNvPr id="40978" name="Rectangle 18"/>
            <p:cNvSpPr>
              <a:spLocks noChangeArrowheads="1"/>
            </p:cNvSpPr>
            <p:nvPr/>
          </p:nvSpPr>
          <p:spPr bwMode="auto">
            <a:xfrm>
              <a:off x="3808" y="3698"/>
              <a:ext cx="1138" cy="125"/>
            </a:xfrm>
            <a:prstGeom prst="rect">
              <a:avLst/>
            </a:prstGeom>
            <a:noFill/>
            <a:ln w="9525">
              <a:noFill/>
              <a:miter lim="800000"/>
              <a:headEnd/>
              <a:tailEnd/>
            </a:ln>
          </p:spPr>
          <p:txBody>
            <a:bodyPr wrap="none" lIns="0" tIns="0" rIns="0" bIns="0">
              <a:spAutoFit/>
            </a:bodyPr>
            <a:lstStyle/>
            <a:p>
              <a:r>
                <a:rPr lang="en-US" sz="1300" i="1">
                  <a:solidFill>
                    <a:srgbClr val="FF0000"/>
                  </a:solidFill>
                </a:rPr>
                <a:t>cidade presente nas igrejas</a:t>
              </a:r>
              <a:endParaRPr lang="en-US"/>
            </a:p>
          </p:txBody>
        </p:sp>
        <p:sp>
          <p:nvSpPr>
            <p:cNvPr id="40979" name="Rectangle 19"/>
            <p:cNvSpPr>
              <a:spLocks noChangeArrowheads="1"/>
            </p:cNvSpPr>
            <p:nvPr/>
          </p:nvSpPr>
          <p:spPr bwMode="auto">
            <a:xfrm>
              <a:off x="4913" y="3674"/>
              <a:ext cx="511" cy="126"/>
            </a:xfrm>
            <a:prstGeom prst="rect">
              <a:avLst/>
            </a:prstGeom>
            <a:noFill/>
            <a:ln w="9525">
              <a:noFill/>
              <a:miter lim="800000"/>
              <a:headEnd/>
              <a:tailEnd/>
            </a:ln>
          </p:spPr>
          <p:txBody>
            <a:bodyPr/>
            <a:lstStyle/>
            <a:p>
              <a:endParaRPr lang="en-US"/>
            </a:p>
          </p:txBody>
        </p:sp>
        <p:sp>
          <p:nvSpPr>
            <p:cNvPr id="40980" name="Rectangle 20"/>
            <p:cNvSpPr>
              <a:spLocks noChangeArrowheads="1"/>
            </p:cNvSpPr>
            <p:nvPr/>
          </p:nvSpPr>
          <p:spPr bwMode="auto">
            <a:xfrm>
              <a:off x="4919" y="3686"/>
              <a:ext cx="517" cy="126"/>
            </a:xfrm>
            <a:prstGeom prst="rect">
              <a:avLst/>
            </a:prstGeom>
            <a:noFill/>
            <a:ln w="9525">
              <a:noFill/>
              <a:miter lim="800000"/>
              <a:headEnd/>
              <a:tailEnd/>
            </a:ln>
          </p:spPr>
          <p:txBody>
            <a:bodyPr/>
            <a:lstStyle/>
            <a:p>
              <a:endParaRPr lang="en-US"/>
            </a:p>
          </p:txBody>
        </p:sp>
        <p:sp>
          <p:nvSpPr>
            <p:cNvPr id="40981" name="Rectangle 21"/>
            <p:cNvSpPr>
              <a:spLocks noChangeArrowheads="1"/>
            </p:cNvSpPr>
            <p:nvPr/>
          </p:nvSpPr>
          <p:spPr bwMode="auto">
            <a:xfrm>
              <a:off x="4919" y="3698"/>
              <a:ext cx="516" cy="125"/>
            </a:xfrm>
            <a:prstGeom prst="rect">
              <a:avLst/>
            </a:prstGeom>
            <a:noFill/>
            <a:ln w="9525">
              <a:noFill/>
              <a:miter lim="800000"/>
              <a:headEnd/>
              <a:tailEnd/>
            </a:ln>
          </p:spPr>
          <p:txBody>
            <a:bodyPr wrap="none" lIns="0" tIns="0" rIns="0" bIns="0">
              <a:spAutoFit/>
            </a:bodyPr>
            <a:lstStyle/>
            <a:p>
              <a:r>
                <a:rPr lang="en-US" sz="1300" i="1">
                  <a:solidFill>
                    <a:srgbClr val="FF0000"/>
                  </a:solidFill>
                </a:rPr>
                <a:t> evangélicas</a:t>
              </a:r>
              <a:endParaRPr lang="en-US"/>
            </a:p>
          </p:txBody>
        </p:sp>
        <p:sp>
          <p:nvSpPr>
            <p:cNvPr id="40982" name="Rectangle 22"/>
            <p:cNvSpPr>
              <a:spLocks noChangeArrowheads="1"/>
            </p:cNvSpPr>
            <p:nvPr/>
          </p:nvSpPr>
          <p:spPr bwMode="auto">
            <a:xfrm>
              <a:off x="3808" y="3818"/>
              <a:ext cx="1183" cy="120"/>
            </a:xfrm>
            <a:prstGeom prst="rect">
              <a:avLst/>
            </a:prstGeom>
            <a:noFill/>
            <a:ln w="9525">
              <a:noFill/>
              <a:miter lim="800000"/>
              <a:headEnd/>
              <a:tailEnd/>
            </a:ln>
          </p:spPr>
          <p:txBody>
            <a:bodyPr/>
            <a:lstStyle/>
            <a:p>
              <a:endParaRPr lang="en-US"/>
            </a:p>
          </p:txBody>
        </p:sp>
        <p:sp>
          <p:nvSpPr>
            <p:cNvPr id="40983" name="Rectangle 23"/>
            <p:cNvSpPr>
              <a:spLocks noChangeArrowheads="1"/>
            </p:cNvSpPr>
            <p:nvPr/>
          </p:nvSpPr>
          <p:spPr bwMode="auto">
            <a:xfrm>
              <a:off x="3808" y="3818"/>
              <a:ext cx="1219" cy="126"/>
            </a:xfrm>
            <a:prstGeom prst="rect">
              <a:avLst/>
            </a:prstGeom>
            <a:noFill/>
            <a:ln w="9525">
              <a:noFill/>
              <a:miter lim="800000"/>
              <a:headEnd/>
              <a:tailEnd/>
            </a:ln>
          </p:spPr>
          <p:txBody>
            <a:bodyPr/>
            <a:lstStyle/>
            <a:p>
              <a:endParaRPr lang="en-US"/>
            </a:p>
          </p:txBody>
        </p:sp>
        <p:sp>
          <p:nvSpPr>
            <p:cNvPr id="40984" name="Rectangle 24"/>
            <p:cNvSpPr>
              <a:spLocks noChangeArrowheads="1"/>
            </p:cNvSpPr>
            <p:nvPr/>
          </p:nvSpPr>
          <p:spPr bwMode="auto">
            <a:xfrm>
              <a:off x="3808" y="3830"/>
              <a:ext cx="1219" cy="126"/>
            </a:xfrm>
            <a:prstGeom prst="rect">
              <a:avLst/>
            </a:prstGeom>
            <a:noFill/>
            <a:ln w="9525">
              <a:noFill/>
              <a:miter lim="800000"/>
              <a:headEnd/>
              <a:tailEnd/>
            </a:ln>
          </p:spPr>
          <p:txBody>
            <a:bodyPr/>
            <a:lstStyle/>
            <a:p>
              <a:endParaRPr lang="en-US"/>
            </a:p>
          </p:txBody>
        </p:sp>
        <p:sp>
          <p:nvSpPr>
            <p:cNvPr id="40985" name="Rectangle 25"/>
            <p:cNvSpPr>
              <a:spLocks noChangeArrowheads="1"/>
            </p:cNvSpPr>
            <p:nvPr/>
          </p:nvSpPr>
          <p:spPr bwMode="auto">
            <a:xfrm>
              <a:off x="3808" y="3842"/>
              <a:ext cx="1218" cy="125"/>
            </a:xfrm>
            <a:prstGeom prst="rect">
              <a:avLst/>
            </a:prstGeom>
            <a:noFill/>
            <a:ln w="9525">
              <a:noFill/>
              <a:miter lim="800000"/>
              <a:headEnd/>
              <a:tailEnd/>
            </a:ln>
          </p:spPr>
          <p:txBody>
            <a:bodyPr wrap="none" lIns="0" tIns="0" rIns="0" bIns="0">
              <a:spAutoFit/>
            </a:bodyPr>
            <a:lstStyle/>
            <a:p>
              <a:r>
                <a:rPr lang="en-US" sz="1300" i="1">
                  <a:solidFill>
                    <a:srgbClr val="FF0000"/>
                  </a:solidFill>
                </a:rPr>
                <a:t>no culto principal da semana</a:t>
              </a:r>
              <a:endParaRPr lang="en-US"/>
            </a:p>
          </p:txBody>
        </p:sp>
      </p:grpSp>
      <p:sp>
        <p:nvSpPr>
          <p:cNvPr id="40987" name="Rectangle 27"/>
          <p:cNvSpPr>
            <a:spLocks noChangeArrowheads="1"/>
          </p:cNvSpPr>
          <p:nvPr/>
        </p:nvSpPr>
        <p:spPr bwMode="auto">
          <a:xfrm>
            <a:off x="1668463" y="19050"/>
            <a:ext cx="5807075" cy="1285875"/>
          </a:xfrm>
          <a:prstGeom prst="rect">
            <a:avLst/>
          </a:prstGeom>
          <a:noFill/>
          <a:ln w="9525">
            <a:noFill/>
            <a:miter lim="800000"/>
            <a:headEnd/>
            <a:tailEnd/>
          </a:ln>
        </p:spPr>
        <p:txBody>
          <a:bodyPr/>
          <a:lstStyle/>
          <a:p>
            <a:endParaRPr lang="en-US"/>
          </a:p>
        </p:txBody>
      </p:sp>
      <p:sp>
        <p:nvSpPr>
          <p:cNvPr id="40988" name="Rectangle 28"/>
          <p:cNvSpPr>
            <a:spLocks noChangeArrowheads="1"/>
          </p:cNvSpPr>
          <p:nvPr/>
        </p:nvSpPr>
        <p:spPr bwMode="auto">
          <a:xfrm>
            <a:off x="2736850" y="171450"/>
            <a:ext cx="3384550" cy="714375"/>
          </a:xfrm>
          <a:prstGeom prst="rect">
            <a:avLst/>
          </a:prstGeom>
          <a:noFill/>
          <a:ln w="9525">
            <a:noFill/>
            <a:miter lim="800000"/>
            <a:headEnd/>
            <a:tailEnd/>
          </a:ln>
        </p:spPr>
        <p:txBody>
          <a:bodyPr/>
          <a:lstStyle/>
          <a:p>
            <a:endParaRPr lang="en-US"/>
          </a:p>
        </p:txBody>
      </p:sp>
      <p:sp>
        <p:nvSpPr>
          <p:cNvPr id="40989" name="Rectangle 29"/>
          <p:cNvSpPr>
            <a:spLocks noChangeArrowheads="1"/>
          </p:cNvSpPr>
          <p:nvPr/>
        </p:nvSpPr>
        <p:spPr bwMode="auto">
          <a:xfrm>
            <a:off x="2736850" y="209550"/>
            <a:ext cx="2058988" cy="714375"/>
          </a:xfrm>
          <a:prstGeom prst="rect">
            <a:avLst/>
          </a:prstGeom>
          <a:noFill/>
          <a:ln w="9525">
            <a:noFill/>
            <a:miter lim="800000"/>
            <a:headEnd/>
            <a:tailEnd/>
          </a:ln>
        </p:spPr>
        <p:txBody>
          <a:bodyPr/>
          <a:lstStyle/>
          <a:p>
            <a:endParaRPr lang="en-US"/>
          </a:p>
        </p:txBody>
      </p:sp>
      <p:sp>
        <p:nvSpPr>
          <p:cNvPr id="40990" name="Rectangle 30"/>
          <p:cNvSpPr>
            <a:spLocks noChangeArrowheads="1"/>
          </p:cNvSpPr>
          <p:nvPr/>
        </p:nvSpPr>
        <p:spPr bwMode="auto">
          <a:xfrm>
            <a:off x="2736850" y="247650"/>
            <a:ext cx="2058988" cy="714375"/>
          </a:xfrm>
          <a:prstGeom prst="rect">
            <a:avLst/>
          </a:prstGeom>
          <a:noFill/>
          <a:ln w="9525">
            <a:noFill/>
            <a:miter lim="800000"/>
            <a:headEnd/>
            <a:tailEnd/>
          </a:ln>
        </p:spPr>
        <p:txBody>
          <a:bodyPr/>
          <a:lstStyle/>
          <a:p>
            <a:endParaRPr lang="en-US"/>
          </a:p>
        </p:txBody>
      </p:sp>
      <p:sp>
        <p:nvSpPr>
          <p:cNvPr id="40991" name="Rectangle 31"/>
          <p:cNvSpPr>
            <a:spLocks noChangeArrowheads="1"/>
          </p:cNvSpPr>
          <p:nvPr/>
        </p:nvSpPr>
        <p:spPr bwMode="auto">
          <a:xfrm>
            <a:off x="2736850" y="285750"/>
            <a:ext cx="2052638" cy="715963"/>
          </a:xfrm>
          <a:prstGeom prst="rect">
            <a:avLst/>
          </a:prstGeom>
          <a:noFill/>
          <a:ln w="9525">
            <a:noFill/>
            <a:miter lim="800000"/>
            <a:headEnd/>
            <a:tailEnd/>
          </a:ln>
        </p:spPr>
        <p:txBody>
          <a:bodyPr wrap="none" lIns="0" tIns="0" rIns="0" bIns="0">
            <a:spAutoFit/>
          </a:bodyPr>
          <a:lstStyle/>
          <a:p>
            <a:r>
              <a:rPr lang="en-US" sz="4700" b="1">
                <a:solidFill>
                  <a:srgbClr val="000000"/>
                </a:solidFill>
                <a:latin typeface="Arial" charset="0"/>
              </a:rPr>
              <a:t>Marília </a:t>
            </a:r>
            <a:endParaRPr lang="en-US"/>
          </a:p>
        </p:txBody>
      </p:sp>
      <p:sp>
        <p:nvSpPr>
          <p:cNvPr id="40992" name="Rectangle 32"/>
          <p:cNvSpPr>
            <a:spLocks noChangeArrowheads="1"/>
          </p:cNvSpPr>
          <p:nvPr/>
        </p:nvSpPr>
        <p:spPr bwMode="auto">
          <a:xfrm>
            <a:off x="4795838" y="209550"/>
            <a:ext cx="1658937" cy="819150"/>
          </a:xfrm>
          <a:prstGeom prst="rect">
            <a:avLst/>
          </a:prstGeom>
          <a:noFill/>
          <a:ln w="9525">
            <a:noFill/>
            <a:miter lim="800000"/>
            <a:headEnd/>
            <a:tailEnd/>
          </a:ln>
        </p:spPr>
        <p:txBody>
          <a:bodyPr/>
          <a:lstStyle/>
          <a:p>
            <a:endParaRPr lang="en-US"/>
          </a:p>
        </p:txBody>
      </p:sp>
      <p:sp>
        <p:nvSpPr>
          <p:cNvPr id="40993" name="Rectangle 33"/>
          <p:cNvSpPr>
            <a:spLocks noChangeArrowheads="1"/>
          </p:cNvSpPr>
          <p:nvPr/>
        </p:nvSpPr>
        <p:spPr bwMode="auto">
          <a:xfrm>
            <a:off x="4795838" y="247650"/>
            <a:ext cx="1658937" cy="819150"/>
          </a:xfrm>
          <a:prstGeom prst="rect">
            <a:avLst/>
          </a:prstGeom>
          <a:noFill/>
          <a:ln w="9525">
            <a:noFill/>
            <a:miter lim="800000"/>
            <a:headEnd/>
            <a:tailEnd/>
          </a:ln>
        </p:spPr>
        <p:txBody>
          <a:bodyPr/>
          <a:lstStyle/>
          <a:p>
            <a:endParaRPr lang="en-US"/>
          </a:p>
        </p:txBody>
      </p:sp>
      <p:sp>
        <p:nvSpPr>
          <p:cNvPr id="40994" name="Rectangle 34"/>
          <p:cNvSpPr>
            <a:spLocks noChangeArrowheads="1"/>
          </p:cNvSpPr>
          <p:nvPr/>
        </p:nvSpPr>
        <p:spPr bwMode="auto">
          <a:xfrm>
            <a:off x="4795838" y="285750"/>
            <a:ext cx="1658937" cy="819150"/>
          </a:xfrm>
          <a:prstGeom prst="rect">
            <a:avLst/>
          </a:prstGeom>
          <a:noFill/>
          <a:ln w="9525">
            <a:noFill/>
            <a:miter lim="800000"/>
            <a:headEnd/>
            <a:tailEnd/>
          </a:ln>
        </p:spPr>
        <p:txBody>
          <a:bodyPr wrap="none" lIns="0" tIns="0" rIns="0" bIns="0">
            <a:spAutoFit/>
          </a:bodyPr>
          <a:lstStyle/>
          <a:p>
            <a:r>
              <a:rPr lang="en-US" sz="4700" b="1">
                <a:solidFill>
                  <a:srgbClr val="000000"/>
                </a:solidFill>
                <a:latin typeface="Arial" charset="0"/>
              </a:rPr>
              <a:t>2002</a:t>
            </a:r>
            <a:endParaRPr lang="en-US"/>
          </a:p>
        </p:txBody>
      </p:sp>
      <p:sp>
        <p:nvSpPr>
          <p:cNvPr id="40995" name="Rectangle 35"/>
          <p:cNvSpPr>
            <a:spLocks noChangeArrowheads="1"/>
          </p:cNvSpPr>
          <p:nvPr/>
        </p:nvSpPr>
        <p:spPr bwMode="auto">
          <a:xfrm>
            <a:off x="2278063" y="857250"/>
            <a:ext cx="4329112" cy="361950"/>
          </a:xfrm>
          <a:prstGeom prst="rect">
            <a:avLst/>
          </a:prstGeom>
          <a:noFill/>
          <a:ln w="9525">
            <a:noFill/>
            <a:miter lim="800000"/>
            <a:headEnd/>
            <a:tailEnd/>
          </a:ln>
        </p:spPr>
        <p:txBody>
          <a:bodyPr/>
          <a:lstStyle/>
          <a:p>
            <a:endParaRPr lang="en-US"/>
          </a:p>
        </p:txBody>
      </p:sp>
      <p:sp>
        <p:nvSpPr>
          <p:cNvPr id="40996" name="Rectangle 36"/>
          <p:cNvSpPr>
            <a:spLocks noChangeArrowheads="1"/>
          </p:cNvSpPr>
          <p:nvPr/>
        </p:nvSpPr>
        <p:spPr bwMode="auto">
          <a:xfrm>
            <a:off x="2278063" y="876300"/>
            <a:ext cx="4462462" cy="409575"/>
          </a:xfrm>
          <a:prstGeom prst="rect">
            <a:avLst/>
          </a:prstGeom>
          <a:noFill/>
          <a:ln w="9525">
            <a:noFill/>
            <a:miter lim="800000"/>
            <a:headEnd/>
            <a:tailEnd/>
          </a:ln>
        </p:spPr>
        <p:txBody>
          <a:bodyPr/>
          <a:lstStyle/>
          <a:p>
            <a:endParaRPr lang="en-US"/>
          </a:p>
        </p:txBody>
      </p:sp>
      <p:sp>
        <p:nvSpPr>
          <p:cNvPr id="40997" name="Rectangle 37"/>
          <p:cNvSpPr>
            <a:spLocks noChangeArrowheads="1"/>
          </p:cNvSpPr>
          <p:nvPr/>
        </p:nvSpPr>
        <p:spPr bwMode="auto">
          <a:xfrm>
            <a:off x="2278063" y="895350"/>
            <a:ext cx="4462462" cy="409575"/>
          </a:xfrm>
          <a:prstGeom prst="rect">
            <a:avLst/>
          </a:prstGeom>
          <a:noFill/>
          <a:ln w="9525">
            <a:noFill/>
            <a:miter lim="800000"/>
            <a:headEnd/>
            <a:tailEnd/>
          </a:ln>
        </p:spPr>
        <p:txBody>
          <a:bodyPr/>
          <a:lstStyle/>
          <a:p>
            <a:endParaRPr lang="en-US"/>
          </a:p>
        </p:txBody>
      </p:sp>
      <p:sp>
        <p:nvSpPr>
          <p:cNvPr id="40998" name="Rectangle 38"/>
          <p:cNvSpPr>
            <a:spLocks noChangeArrowheads="1"/>
          </p:cNvSpPr>
          <p:nvPr/>
        </p:nvSpPr>
        <p:spPr bwMode="auto">
          <a:xfrm>
            <a:off x="1600200" y="914400"/>
            <a:ext cx="6207125" cy="365125"/>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percentage of the population attending church</a:t>
            </a:r>
            <a:endParaRPr lang="en-US"/>
          </a:p>
        </p:txBody>
      </p:sp>
      <p:sp>
        <p:nvSpPr>
          <p:cNvPr id="40999" name="Rectangle 39"/>
          <p:cNvSpPr>
            <a:spLocks noChangeArrowheads="1"/>
          </p:cNvSpPr>
          <p:nvPr/>
        </p:nvSpPr>
        <p:spPr bwMode="auto">
          <a:xfrm>
            <a:off x="3498850" y="5432425"/>
            <a:ext cx="2089150" cy="371475"/>
          </a:xfrm>
          <a:prstGeom prst="rect">
            <a:avLst/>
          </a:prstGeom>
          <a:noFill/>
          <a:ln w="9525">
            <a:noFill/>
            <a:miter lim="800000"/>
            <a:headEnd/>
            <a:tailEnd/>
          </a:ln>
        </p:spPr>
        <p:txBody>
          <a:bodyPr/>
          <a:lstStyle/>
          <a:p>
            <a:endParaRPr lang="en-US"/>
          </a:p>
        </p:txBody>
      </p:sp>
      <p:sp>
        <p:nvSpPr>
          <p:cNvPr id="41000" name="Rectangle 40"/>
          <p:cNvSpPr>
            <a:spLocks noChangeArrowheads="1"/>
          </p:cNvSpPr>
          <p:nvPr/>
        </p:nvSpPr>
        <p:spPr bwMode="auto">
          <a:xfrm>
            <a:off x="3594100" y="5489575"/>
            <a:ext cx="2012950" cy="314325"/>
          </a:xfrm>
          <a:prstGeom prst="rect">
            <a:avLst/>
          </a:prstGeom>
          <a:noFill/>
          <a:ln w="9525">
            <a:noFill/>
            <a:miter lim="800000"/>
            <a:headEnd/>
            <a:tailEnd/>
          </a:ln>
        </p:spPr>
        <p:txBody>
          <a:bodyPr/>
          <a:lstStyle/>
          <a:p>
            <a:endParaRPr lang="en-US"/>
          </a:p>
        </p:txBody>
      </p:sp>
      <p:sp>
        <p:nvSpPr>
          <p:cNvPr id="41001" name="Rectangle 41"/>
          <p:cNvSpPr>
            <a:spLocks noChangeArrowheads="1"/>
          </p:cNvSpPr>
          <p:nvPr/>
        </p:nvSpPr>
        <p:spPr bwMode="auto">
          <a:xfrm>
            <a:off x="3594100" y="5508625"/>
            <a:ext cx="2012950" cy="314325"/>
          </a:xfrm>
          <a:prstGeom prst="rect">
            <a:avLst/>
          </a:prstGeom>
          <a:noFill/>
          <a:ln w="9525">
            <a:noFill/>
            <a:miter lim="800000"/>
            <a:headEnd/>
            <a:tailEnd/>
          </a:ln>
        </p:spPr>
        <p:txBody>
          <a:bodyPr/>
          <a:lstStyle/>
          <a:p>
            <a:endParaRPr lang="en-US"/>
          </a:p>
        </p:txBody>
      </p:sp>
      <p:sp>
        <p:nvSpPr>
          <p:cNvPr id="41002" name="Rectangle 42"/>
          <p:cNvSpPr>
            <a:spLocks noChangeArrowheads="1"/>
          </p:cNvSpPr>
          <p:nvPr/>
        </p:nvSpPr>
        <p:spPr bwMode="auto">
          <a:xfrm>
            <a:off x="3594100" y="5527675"/>
            <a:ext cx="1993900" cy="274638"/>
          </a:xfrm>
          <a:prstGeom prst="rect">
            <a:avLst/>
          </a:prstGeom>
          <a:noFill/>
          <a:ln w="9525">
            <a:noFill/>
            <a:miter lim="800000"/>
            <a:headEnd/>
            <a:tailEnd/>
          </a:ln>
        </p:spPr>
        <p:txBody>
          <a:bodyPr wrap="none" lIns="0" tIns="0" rIns="0" bIns="0">
            <a:spAutoFit/>
          </a:bodyPr>
          <a:lstStyle/>
          <a:p>
            <a:r>
              <a:rPr lang="en-US" sz="1800" b="1" i="1">
                <a:solidFill>
                  <a:srgbClr val="000000"/>
                </a:solidFill>
                <a:latin typeface="Arial" charset="0"/>
              </a:rPr>
              <a:t>geographic region</a:t>
            </a:r>
            <a:endParaRPr lang="en-US"/>
          </a:p>
        </p:txBody>
      </p:sp>
      <p:sp>
        <p:nvSpPr>
          <p:cNvPr id="41004" name="Rectangle 44"/>
          <p:cNvSpPr>
            <a:spLocks noChangeArrowheads="1"/>
          </p:cNvSpPr>
          <p:nvPr/>
        </p:nvSpPr>
        <p:spPr bwMode="auto">
          <a:xfrm>
            <a:off x="276225" y="6327775"/>
            <a:ext cx="8191500" cy="266700"/>
          </a:xfrm>
          <a:prstGeom prst="rect">
            <a:avLst/>
          </a:prstGeom>
          <a:solidFill>
            <a:srgbClr val="FFFFFF"/>
          </a:solidFill>
          <a:ln w="9525">
            <a:solidFill>
              <a:srgbClr val="FFFFFF"/>
            </a:solidFill>
            <a:miter lim="800000"/>
            <a:headEnd/>
            <a:tailEnd/>
          </a:ln>
        </p:spPr>
        <p:txBody>
          <a:bodyPr/>
          <a:lstStyle/>
          <a:p>
            <a:endParaRPr lang="en-US"/>
          </a:p>
        </p:txBody>
      </p:sp>
      <p:sp>
        <p:nvSpPr>
          <p:cNvPr id="41005" name="Rectangle 45"/>
          <p:cNvSpPr>
            <a:spLocks noChangeArrowheads="1"/>
          </p:cNvSpPr>
          <p:nvPr/>
        </p:nvSpPr>
        <p:spPr bwMode="auto">
          <a:xfrm>
            <a:off x="371475" y="6384925"/>
            <a:ext cx="552450" cy="209550"/>
          </a:xfrm>
          <a:prstGeom prst="rect">
            <a:avLst/>
          </a:prstGeom>
          <a:noFill/>
          <a:ln w="9525">
            <a:noFill/>
            <a:miter lim="800000"/>
            <a:headEnd/>
            <a:tailEnd/>
          </a:ln>
        </p:spPr>
        <p:txBody>
          <a:bodyPr/>
          <a:lstStyle/>
          <a:p>
            <a:endParaRPr lang="en-US"/>
          </a:p>
        </p:txBody>
      </p:sp>
      <p:sp>
        <p:nvSpPr>
          <p:cNvPr id="41006" name="Rectangle 46"/>
          <p:cNvSpPr>
            <a:spLocks noChangeArrowheads="1"/>
          </p:cNvSpPr>
          <p:nvPr/>
        </p:nvSpPr>
        <p:spPr bwMode="auto">
          <a:xfrm>
            <a:off x="371475" y="6394450"/>
            <a:ext cx="452438" cy="168275"/>
          </a:xfrm>
          <a:prstGeom prst="rect">
            <a:avLst/>
          </a:prstGeom>
          <a:noFill/>
          <a:ln w="9525">
            <a:noFill/>
            <a:miter lim="800000"/>
            <a:headEnd/>
            <a:tailEnd/>
          </a:ln>
        </p:spPr>
        <p:txBody>
          <a:bodyPr wrap="none" lIns="0" tIns="0" rIns="0" bIns="0">
            <a:spAutoFit/>
          </a:bodyPr>
          <a:lstStyle/>
          <a:p>
            <a:r>
              <a:rPr lang="en-US" sz="1100" i="1">
                <a:solidFill>
                  <a:srgbClr val="FF0000"/>
                </a:solidFill>
              </a:rPr>
              <a:t>Projeto </a:t>
            </a:r>
            <a:endParaRPr lang="en-US"/>
          </a:p>
        </p:txBody>
      </p:sp>
      <p:sp>
        <p:nvSpPr>
          <p:cNvPr id="41007" name="Rectangle 47"/>
          <p:cNvSpPr>
            <a:spLocks noChangeArrowheads="1"/>
          </p:cNvSpPr>
          <p:nvPr/>
        </p:nvSpPr>
        <p:spPr bwMode="auto">
          <a:xfrm>
            <a:off x="828675" y="6384925"/>
            <a:ext cx="563563" cy="209550"/>
          </a:xfrm>
          <a:prstGeom prst="rect">
            <a:avLst/>
          </a:prstGeom>
          <a:noFill/>
          <a:ln w="9525">
            <a:noFill/>
            <a:miter lim="800000"/>
            <a:headEnd/>
            <a:tailEnd/>
          </a:ln>
        </p:spPr>
        <p:txBody>
          <a:bodyPr/>
          <a:lstStyle/>
          <a:p>
            <a:endParaRPr lang="en-US"/>
          </a:p>
        </p:txBody>
      </p:sp>
      <p:sp>
        <p:nvSpPr>
          <p:cNvPr id="41008" name="Rectangle 48"/>
          <p:cNvSpPr>
            <a:spLocks noChangeArrowheads="1"/>
          </p:cNvSpPr>
          <p:nvPr/>
        </p:nvSpPr>
        <p:spPr bwMode="auto">
          <a:xfrm>
            <a:off x="828675" y="6394450"/>
            <a:ext cx="458788" cy="168275"/>
          </a:xfrm>
          <a:prstGeom prst="rect">
            <a:avLst/>
          </a:prstGeom>
          <a:noFill/>
          <a:ln w="9525">
            <a:noFill/>
            <a:miter lim="800000"/>
            <a:headEnd/>
            <a:tailEnd/>
          </a:ln>
        </p:spPr>
        <p:txBody>
          <a:bodyPr wrap="none" lIns="0" tIns="0" rIns="0" bIns="0">
            <a:spAutoFit/>
          </a:bodyPr>
          <a:lstStyle/>
          <a:p>
            <a:r>
              <a:rPr lang="en-US" sz="1100" i="1">
                <a:solidFill>
                  <a:srgbClr val="FF0000"/>
                </a:solidFill>
              </a:rPr>
              <a:t>Marília </a:t>
            </a:r>
            <a:endParaRPr lang="en-US"/>
          </a:p>
        </p:txBody>
      </p:sp>
      <p:sp>
        <p:nvSpPr>
          <p:cNvPr id="41009" name="Rectangle 49"/>
          <p:cNvSpPr>
            <a:spLocks noChangeArrowheads="1"/>
          </p:cNvSpPr>
          <p:nvPr/>
        </p:nvSpPr>
        <p:spPr bwMode="auto">
          <a:xfrm>
            <a:off x="1287463" y="6384925"/>
            <a:ext cx="5300662" cy="209550"/>
          </a:xfrm>
          <a:prstGeom prst="rect">
            <a:avLst/>
          </a:prstGeom>
          <a:noFill/>
          <a:ln w="9525">
            <a:noFill/>
            <a:miter lim="800000"/>
            <a:headEnd/>
            <a:tailEnd/>
          </a:ln>
        </p:spPr>
        <p:txBody>
          <a:bodyPr/>
          <a:lstStyle/>
          <a:p>
            <a:endParaRPr lang="en-US"/>
          </a:p>
        </p:txBody>
      </p:sp>
      <p:sp>
        <p:nvSpPr>
          <p:cNvPr id="41010" name="Rectangle 50"/>
          <p:cNvSpPr>
            <a:spLocks noChangeArrowheads="1"/>
          </p:cNvSpPr>
          <p:nvPr/>
        </p:nvSpPr>
        <p:spPr bwMode="auto">
          <a:xfrm>
            <a:off x="1287463" y="6394450"/>
            <a:ext cx="4784725" cy="168275"/>
          </a:xfrm>
          <a:prstGeom prst="rect">
            <a:avLst/>
          </a:prstGeom>
          <a:noFill/>
          <a:ln w="9525">
            <a:noFill/>
            <a:miter lim="800000"/>
            <a:headEnd/>
            <a:tailEnd/>
          </a:ln>
        </p:spPr>
        <p:txBody>
          <a:bodyPr wrap="none" lIns="0" tIns="0" rIns="0" bIns="0">
            <a:spAutoFit/>
          </a:bodyPr>
          <a:lstStyle/>
          <a:p>
            <a:r>
              <a:rPr lang="en-US" sz="1100" i="1">
                <a:solidFill>
                  <a:srgbClr val="FF0000"/>
                </a:solidFill>
              </a:rPr>
              <a:t>2002 -- Sepal / Projeto Brasil2010 / Igreja Evangélica das Nações - março de 2002 - </a:t>
            </a:r>
            <a:endParaRPr lang="en-US"/>
          </a:p>
        </p:txBody>
      </p:sp>
      <p:sp>
        <p:nvSpPr>
          <p:cNvPr id="41011" name="Rectangle 51"/>
          <p:cNvSpPr>
            <a:spLocks noChangeArrowheads="1"/>
          </p:cNvSpPr>
          <p:nvPr/>
        </p:nvSpPr>
        <p:spPr bwMode="auto">
          <a:xfrm>
            <a:off x="6073775" y="6384925"/>
            <a:ext cx="295275" cy="209550"/>
          </a:xfrm>
          <a:prstGeom prst="rect">
            <a:avLst/>
          </a:prstGeom>
          <a:noFill/>
          <a:ln w="9525">
            <a:noFill/>
            <a:miter lim="800000"/>
            <a:headEnd/>
            <a:tailEnd/>
          </a:ln>
        </p:spPr>
        <p:txBody>
          <a:bodyPr/>
          <a:lstStyle/>
          <a:p>
            <a:endParaRPr lang="en-US"/>
          </a:p>
        </p:txBody>
      </p:sp>
      <p:sp>
        <p:nvSpPr>
          <p:cNvPr id="41012" name="Rectangle 52"/>
          <p:cNvSpPr>
            <a:spLocks noChangeArrowheads="1"/>
          </p:cNvSpPr>
          <p:nvPr/>
        </p:nvSpPr>
        <p:spPr bwMode="auto">
          <a:xfrm>
            <a:off x="6073775" y="6394450"/>
            <a:ext cx="304800" cy="209550"/>
          </a:xfrm>
          <a:prstGeom prst="rect">
            <a:avLst/>
          </a:prstGeom>
          <a:noFill/>
          <a:ln w="9525">
            <a:noFill/>
            <a:miter lim="800000"/>
            <a:headEnd/>
            <a:tailEnd/>
          </a:ln>
        </p:spPr>
        <p:txBody>
          <a:bodyPr wrap="none" lIns="0" tIns="0" rIns="0" bIns="0">
            <a:spAutoFit/>
          </a:bodyPr>
          <a:lstStyle/>
          <a:p>
            <a:r>
              <a:rPr lang="en-US" sz="1100" i="1">
                <a:solidFill>
                  <a:srgbClr val="FF0000"/>
                </a:solidFill>
              </a:rPr>
              <a:t>info</a:t>
            </a:r>
            <a:endParaRPr lang="en-US"/>
          </a:p>
        </p:txBody>
      </p:sp>
      <p:sp>
        <p:nvSpPr>
          <p:cNvPr id="41013" name="Rectangle 53"/>
          <p:cNvSpPr>
            <a:spLocks noChangeArrowheads="1"/>
          </p:cNvSpPr>
          <p:nvPr/>
        </p:nvSpPr>
        <p:spPr bwMode="auto">
          <a:xfrm>
            <a:off x="6292850" y="6384925"/>
            <a:ext cx="896938" cy="209550"/>
          </a:xfrm>
          <a:prstGeom prst="rect">
            <a:avLst/>
          </a:prstGeom>
          <a:noFill/>
          <a:ln w="9525">
            <a:noFill/>
            <a:miter lim="800000"/>
            <a:headEnd/>
            <a:tailEnd/>
          </a:ln>
        </p:spPr>
        <p:txBody>
          <a:bodyPr/>
          <a:lstStyle/>
          <a:p>
            <a:endParaRPr lang="en-US"/>
          </a:p>
        </p:txBody>
      </p:sp>
      <p:sp>
        <p:nvSpPr>
          <p:cNvPr id="41014" name="Rectangle 54"/>
          <p:cNvSpPr>
            <a:spLocks noChangeArrowheads="1"/>
          </p:cNvSpPr>
          <p:nvPr/>
        </p:nvSpPr>
        <p:spPr bwMode="auto">
          <a:xfrm>
            <a:off x="6292850" y="6394450"/>
            <a:ext cx="906463" cy="209550"/>
          </a:xfrm>
          <a:prstGeom prst="rect">
            <a:avLst/>
          </a:prstGeom>
          <a:noFill/>
          <a:ln w="9525">
            <a:noFill/>
            <a:miter lim="800000"/>
            <a:headEnd/>
            <a:tailEnd/>
          </a:ln>
        </p:spPr>
        <p:txBody>
          <a:bodyPr wrap="none" lIns="0" tIns="0" rIns="0" bIns="0">
            <a:spAutoFit/>
          </a:bodyPr>
          <a:lstStyle/>
          <a:p>
            <a:r>
              <a:rPr lang="en-US" sz="1100" i="1">
                <a:solidFill>
                  <a:srgbClr val="FF0000"/>
                </a:solidFill>
              </a:rPr>
              <a:t>@brasil2010.</a:t>
            </a:r>
            <a:endParaRPr lang="en-US"/>
          </a:p>
        </p:txBody>
      </p:sp>
      <p:sp>
        <p:nvSpPr>
          <p:cNvPr id="41015" name="Rectangle 55"/>
          <p:cNvSpPr>
            <a:spLocks noChangeArrowheads="1"/>
          </p:cNvSpPr>
          <p:nvPr/>
        </p:nvSpPr>
        <p:spPr bwMode="auto">
          <a:xfrm>
            <a:off x="7056438" y="6384925"/>
            <a:ext cx="304800" cy="209550"/>
          </a:xfrm>
          <a:prstGeom prst="rect">
            <a:avLst/>
          </a:prstGeom>
          <a:noFill/>
          <a:ln w="9525">
            <a:noFill/>
            <a:miter lim="800000"/>
            <a:headEnd/>
            <a:tailEnd/>
          </a:ln>
        </p:spPr>
        <p:txBody>
          <a:bodyPr/>
          <a:lstStyle/>
          <a:p>
            <a:endParaRPr lang="en-US"/>
          </a:p>
        </p:txBody>
      </p:sp>
      <p:sp>
        <p:nvSpPr>
          <p:cNvPr id="41016" name="Rectangle 56"/>
          <p:cNvSpPr>
            <a:spLocks noChangeArrowheads="1"/>
          </p:cNvSpPr>
          <p:nvPr/>
        </p:nvSpPr>
        <p:spPr bwMode="auto">
          <a:xfrm>
            <a:off x="7056438" y="6394450"/>
            <a:ext cx="314325" cy="209550"/>
          </a:xfrm>
          <a:prstGeom prst="rect">
            <a:avLst/>
          </a:prstGeom>
          <a:noFill/>
          <a:ln w="9525">
            <a:noFill/>
            <a:miter lim="800000"/>
            <a:headEnd/>
            <a:tailEnd/>
          </a:ln>
        </p:spPr>
        <p:txBody>
          <a:bodyPr wrap="none" lIns="0" tIns="0" rIns="0" bIns="0">
            <a:spAutoFit/>
          </a:bodyPr>
          <a:lstStyle/>
          <a:p>
            <a:r>
              <a:rPr lang="en-US" sz="1100" i="1">
                <a:solidFill>
                  <a:srgbClr val="FF0000"/>
                </a:solidFill>
              </a:rPr>
              <a:t>org </a:t>
            </a:r>
            <a:endParaRPr lang="en-US"/>
          </a:p>
        </p:txBody>
      </p:sp>
      <p:sp>
        <p:nvSpPr>
          <p:cNvPr id="41017" name="Rectangle 57"/>
          <p:cNvSpPr>
            <a:spLocks noChangeArrowheads="1"/>
          </p:cNvSpPr>
          <p:nvPr/>
        </p:nvSpPr>
        <p:spPr bwMode="auto">
          <a:xfrm>
            <a:off x="7285038" y="6384925"/>
            <a:ext cx="142875" cy="209550"/>
          </a:xfrm>
          <a:prstGeom prst="rect">
            <a:avLst/>
          </a:prstGeom>
          <a:noFill/>
          <a:ln w="9525">
            <a:noFill/>
            <a:miter lim="800000"/>
            <a:headEnd/>
            <a:tailEnd/>
          </a:ln>
        </p:spPr>
        <p:txBody>
          <a:bodyPr/>
          <a:lstStyle/>
          <a:p>
            <a:endParaRPr lang="en-US"/>
          </a:p>
        </p:txBody>
      </p:sp>
      <p:sp>
        <p:nvSpPr>
          <p:cNvPr id="41018" name="Rectangle 58"/>
          <p:cNvSpPr>
            <a:spLocks noChangeArrowheads="1"/>
          </p:cNvSpPr>
          <p:nvPr/>
        </p:nvSpPr>
        <p:spPr bwMode="auto">
          <a:xfrm>
            <a:off x="7285038" y="6394450"/>
            <a:ext cx="142875" cy="209550"/>
          </a:xfrm>
          <a:prstGeom prst="rect">
            <a:avLst/>
          </a:prstGeom>
          <a:noFill/>
          <a:ln w="9525">
            <a:noFill/>
            <a:miter lim="800000"/>
            <a:headEnd/>
            <a:tailEnd/>
          </a:ln>
        </p:spPr>
        <p:txBody>
          <a:bodyPr wrap="none" lIns="0" tIns="0" rIns="0" bIns="0">
            <a:spAutoFit/>
          </a:bodyPr>
          <a:lstStyle/>
          <a:p>
            <a:r>
              <a:rPr lang="en-US" sz="1100" i="1">
                <a:solidFill>
                  <a:srgbClr val="FF0000"/>
                </a:solidFill>
              </a:rPr>
              <a:t>/ </a:t>
            </a:r>
            <a:endParaRPr lang="en-US"/>
          </a:p>
        </p:txBody>
      </p:sp>
      <p:sp>
        <p:nvSpPr>
          <p:cNvPr id="41019" name="Rectangle 59"/>
          <p:cNvSpPr>
            <a:spLocks noChangeArrowheads="1"/>
          </p:cNvSpPr>
          <p:nvPr/>
        </p:nvSpPr>
        <p:spPr bwMode="auto">
          <a:xfrm>
            <a:off x="7361238" y="6384925"/>
            <a:ext cx="247650" cy="209550"/>
          </a:xfrm>
          <a:prstGeom prst="rect">
            <a:avLst/>
          </a:prstGeom>
          <a:noFill/>
          <a:ln w="9525">
            <a:noFill/>
            <a:miter lim="800000"/>
            <a:headEnd/>
            <a:tailEnd/>
          </a:ln>
        </p:spPr>
        <p:txBody>
          <a:bodyPr/>
          <a:lstStyle/>
          <a:p>
            <a:endParaRPr lang="en-US"/>
          </a:p>
        </p:txBody>
      </p:sp>
      <p:sp>
        <p:nvSpPr>
          <p:cNvPr id="41020" name="Rectangle 60"/>
          <p:cNvSpPr>
            <a:spLocks noChangeArrowheads="1"/>
          </p:cNvSpPr>
          <p:nvPr/>
        </p:nvSpPr>
        <p:spPr bwMode="auto">
          <a:xfrm>
            <a:off x="7361238" y="6394450"/>
            <a:ext cx="169862" cy="168275"/>
          </a:xfrm>
          <a:prstGeom prst="rect">
            <a:avLst/>
          </a:prstGeom>
          <a:noFill/>
          <a:ln w="9525">
            <a:noFill/>
            <a:miter lim="800000"/>
            <a:headEnd/>
            <a:tailEnd/>
          </a:ln>
        </p:spPr>
        <p:txBody>
          <a:bodyPr wrap="none" lIns="0" tIns="0" rIns="0" bIns="0">
            <a:spAutoFit/>
          </a:bodyPr>
          <a:lstStyle/>
          <a:p>
            <a:r>
              <a:rPr lang="en-US" sz="1100" i="1">
                <a:solidFill>
                  <a:srgbClr val="FF0000"/>
                </a:solidFill>
              </a:rPr>
              <a:t>ien</a:t>
            </a:r>
            <a:endParaRPr lang="en-US"/>
          </a:p>
        </p:txBody>
      </p:sp>
      <p:sp>
        <p:nvSpPr>
          <p:cNvPr id="41021" name="Rectangle 61"/>
          <p:cNvSpPr>
            <a:spLocks noChangeArrowheads="1"/>
          </p:cNvSpPr>
          <p:nvPr/>
        </p:nvSpPr>
        <p:spPr bwMode="auto">
          <a:xfrm>
            <a:off x="7532688" y="6384925"/>
            <a:ext cx="973137" cy="209550"/>
          </a:xfrm>
          <a:prstGeom prst="rect">
            <a:avLst/>
          </a:prstGeom>
          <a:noFill/>
          <a:ln w="9525">
            <a:noFill/>
            <a:miter lim="800000"/>
            <a:headEnd/>
            <a:tailEnd/>
          </a:ln>
        </p:spPr>
        <p:txBody>
          <a:bodyPr/>
          <a:lstStyle/>
          <a:p>
            <a:endParaRPr lang="en-US"/>
          </a:p>
        </p:txBody>
      </p:sp>
      <p:sp>
        <p:nvSpPr>
          <p:cNvPr id="41022" name="Rectangle 62"/>
          <p:cNvSpPr>
            <a:spLocks noChangeArrowheads="1"/>
          </p:cNvSpPr>
          <p:nvPr/>
        </p:nvSpPr>
        <p:spPr bwMode="auto">
          <a:xfrm>
            <a:off x="7532688" y="6394450"/>
            <a:ext cx="833437" cy="168275"/>
          </a:xfrm>
          <a:prstGeom prst="rect">
            <a:avLst/>
          </a:prstGeom>
          <a:noFill/>
          <a:ln w="9525">
            <a:noFill/>
            <a:miter lim="800000"/>
            <a:headEnd/>
            <a:tailEnd/>
          </a:ln>
        </p:spPr>
        <p:txBody>
          <a:bodyPr wrap="none" lIns="0" tIns="0" rIns="0" bIns="0">
            <a:spAutoFit/>
          </a:bodyPr>
          <a:lstStyle/>
          <a:p>
            <a:r>
              <a:rPr lang="en-US" sz="1100" i="1">
                <a:solidFill>
                  <a:srgbClr val="FF0000"/>
                </a:solidFill>
              </a:rPr>
              <a:t>@terra.com.br</a:t>
            </a:r>
            <a:endParaRPr lang="en-US"/>
          </a:p>
        </p:txBody>
      </p:sp>
      <p:sp>
        <p:nvSpPr>
          <p:cNvPr id="41023" name="Rectangle 63"/>
          <p:cNvSpPr>
            <a:spLocks noChangeArrowheads="1"/>
          </p:cNvSpPr>
          <p:nvPr/>
        </p:nvSpPr>
        <p:spPr bwMode="auto">
          <a:xfrm>
            <a:off x="295275" y="247650"/>
            <a:ext cx="8543925" cy="6403975"/>
          </a:xfrm>
          <a:prstGeom prst="rect">
            <a:avLst/>
          </a:prstGeom>
          <a:noFill/>
          <a:ln w="9525">
            <a:solidFill>
              <a:srgbClr val="000000"/>
            </a:solidFill>
            <a:miter lim="800000"/>
            <a:headEnd/>
            <a:tailEnd/>
          </a:ln>
        </p:spPr>
        <p:txBody>
          <a:bodyPr/>
          <a:lstStyle/>
          <a:p>
            <a:endParaRPr lang="en-US"/>
          </a:p>
        </p:txBody>
      </p:sp>
      <p:grpSp>
        <p:nvGrpSpPr>
          <p:cNvPr id="41555" name="Group 595"/>
          <p:cNvGrpSpPr>
            <a:grpSpLocks/>
          </p:cNvGrpSpPr>
          <p:nvPr/>
        </p:nvGrpSpPr>
        <p:grpSpPr bwMode="auto">
          <a:xfrm>
            <a:off x="1384300" y="1487488"/>
            <a:ext cx="6985000" cy="3825875"/>
            <a:chOff x="872" y="937"/>
            <a:chExt cx="4400" cy="2410"/>
          </a:xfrm>
        </p:grpSpPr>
        <p:sp>
          <p:nvSpPr>
            <p:cNvPr id="41024" name="Rectangle 64"/>
            <p:cNvSpPr>
              <a:spLocks noChangeArrowheads="1"/>
            </p:cNvSpPr>
            <p:nvPr/>
          </p:nvSpPr>
          <p:spPr bwMode="auto">
            <a:xfrm>
              <a:off x="1109" y="970"/>
              <a:ext cx="4162" cy="2251"/>
            </a:xfrm>
            <a:prstGeom prst="rect">
              <a:avLst/>
            </a:prstGeom>
            <a:solidFill>
              <a:srgbClr val="FFFFFF"/>
            </a:solidFill>
            <a:ln w="9525">
              <a:noFill/>
              <a:miter lim="800000"/>
              <a:headEnd/>
              <a:tailEnd/>
            </a:ln>
          </p:spPr>
          <p:txBody>
            <a:bodyPr/>
            <a:lstStyle/>
            <a:p>
              <a:endParaRPr lang="en-US"/>
            </a:p>
          </p:txBody>
        </p:sp>
        <p:sp>
          <p:nvSpPr>
            <p:cNvPr id="41025" name="Line 65"/>
            <p:cNvSpPr>
              <a:spLocks noChangeShapeType="1"/>
            </p:cNvSpPr>
            <p:nvPr/>
          </p:nvSpPr>
          <p:spPr bwMode="auto">
            <a:xfrm>
              <a:off x="1109" y="2900"/>
              <a:ext cx="4162" cy="1"/>
            </a:xfrm>
            <a:prstGeom prst="line">
              <a:avLst/>
            </a:prstGeom>
            <a:noFill/>
            <a:ln w="0">
              <a:solidFill>
                <a:srgbClr val="000000"/>
              </a:solidFill>
              <a:round/>
              <a:headEnd/>
              <a:tailEnd/>
            </a:ln>
          </p:spPr>
          <p:txBody>
            <a:bodyPr/>
            <a:lstStyle/>
            <a:p>
              <a:endParaRPr lang="en-US"/>
            </a:p>
          </p:txBody>
        </p:sp>
        <p:sp>
          <p:nvSpPr>
            <p:cNvPr id="41026" name="Line 66"/>
            <p:cNvSpPr>
              <a:spLocks noChangeShapeType="1"/>
            </p:cNvSpPr>
            <p:nvPr/>
          </p:nvSpPr>
          <p:spPr bwMode="auto">
            <a:xfrm>
              <a:off x="1109" y="2579"/>
              <a:ext cx="4162" cy="1"/>
            </a:xfrm>
            <a:prstGeom prst="line">
              <a:avLst/>
            </a:prstGeom>
            <a:noFill/>
            <a:ln w="0">
              <a:solidFill>
                <a:srgbClr val="000000"/>
              </a:solidFill>
              <a:round/>
              <a:headEnd/>
              <a:tailEnd/>
            </a:ln>
          </p:spPr>
          <p:txBody>
            <a:bodyPr/>
            <a:lstStyle/>
            <a:p>
              <a:endParaRPr lang="en-US"/>
            </a:p>
          </p:txBody>
        </p:sp>
        <p:sp>
          <p:nvSpPr>
            <p:cNvPr id="41027" name="Line 67"/>
            <p:cNvSpPr>
              <a:spLocks noChangeShapeType="1"/>
            </p:cNvSpPr>
            <p:nvPr/>
          </p:nvSpPr>
          <p:spPr bwMode="auto">
            <a:xfrm>
              <a:off x="1109" y="2258"/>
              <a:ext cx="4162" cy="1"/>
            </a:xfrm>
            <a:prstGeom prst="line">
              <a:avLst/>
            </a:prstGeom>
            <a:noFill/>
            <a:ln w="0">
              <a:solidFill>
                <a:srgbClr val="000000"/>
              </a:solidFill>
              <a:round/>
              <a:headEnd/>
              <a:tailEnd/>
            </a:ln>
          </p:spPr>
          <p:txBody>
            <a:bodyPr/>
            <a:lstStyle/>
            <a:p>
              <a:endParaRPr lang="en-US"/>
            </a:p>
          </p:txBody>
        </p:sp>
        <p:sp>
          <p:nvSpPr>
            <p:cNvPr id="41028" name="Line 68"/>
            <p:cNvSpPr>
              <a:spLocks noChangeShapeType="1"/>
            </p:cNvSpPr>
            <p:nvPr/>
          </p:nvSpPr>
          <p:spPr bwMode="auto">
            <a:xfrm>
              <a:off x="1109" y="1933"/>
              <a:ext cx="4162" cy="1"/>
            </a:xfrm>
            <a:prstGeom prst="line">
              <a:avLst/>
            </a:prstGeom>
            <a:noFill/>
            <a:ln w="0">
              <a:solidFill>
                <a:srgbClr val="000000"/>
              </a:solidFill>
              <a:round/>
              <a:headEnd/>
              <a:tailEnd/>
            </a:ln>
          </p:spPr>
          <p:txBody>
            <a:bodyPr/>
            <a:lstStyle/>
            <a:p>
              <a:endParaRPr lang="en-US"/>
            </a:p>
          </p:txBody>
        </p:sp>
        <p:sp>
          <p:nvSpPr>
            <p:cNvPr id="41029" name="Line 69"/>
            <p:cNvSpPr>
              <a:spLocks noChangeShapeType="1"/>
            </p:cNvSpPr>
            <p:nvPr/>
          </p:nvSpPr>
          <p:spPr bwMode="auto">
            <a:xfrm>
              <a:off x="1109" y="1612"/>
              <a:ext cx="4162" cy="1"/>
            </a:xfrm>
            <a:prstGeom prst="line">
              <a:avLst/>
            </a:prstGeom>
            <a:noFill/>
            <a:ln w="0">
              <a:solidFill>
                <a:srgbClr val="000000"/>
              </a:solidFill>
              <a:round/>
              <a:headEnd/>
              <a:tailEnd/>
            </a:ln>
          </p:spPr>
          <p:txBody>
            <a:bodyPr/>
            <a:lstStyle/>
            <a:p>
              <a:endParaRPr lang="en-US"/>
            </a:p>
          </p:txBody>
        </p:sp>
        <p:sp>
          <p:nvSpPr>
            <p:cNvPr id="41030" name="Line 70"/>
            <p:cNvSpPr>
              <a:spLocks noChangeShapeType="1"/>
            </p:cNvSpPr>
            <p:nvPr/>
          </p:nvSpPr>
          <p:spPr bwMode="auto">
            <a:xfrm>
              <a:off x="1109" y="1291"/>
              <a:ext cx="4162" cy="1"/>
            </a:xfrm>
            <a:prstGeom prst="line">
              <a:avLst/>
            </a:prstGeom>
            <a:noFill/>
            <a:ln w="0">
              <a:solidFill>
                <a:srgbClr val="000000"/>
              </a:solidFill>
              <a:round/>
              <a:headEnd/>
              <a:tailEnd/>
            </a:ln>
          </p:spPr>
          <p:txBody>
            <a:bodyPr/>
            <a:lstStyle/>
            <a:p>
              <a:endParaRPr lang="en-US"/>
            </a:p>
          </p:txBody>
        </p:sp>
        <p:sp>
          <p:nvSpPr>
            <p:cNvPr id="41031" name="Line 71"/>
            <p:cNvSpPr>
              <a:spLocks noChangeShapeType="1"/>
            </p:cNvSpPr>
            <p:nvPr/>
          </p:nvSpPr>
          <p:spPr bwMode="auto">
            <a:xfrm>
              <a:off x="1109" y="970"/>
              <a:ext cx="4162" cy="1"/>
            </a:xfrm>
            <a:prstGeom prst="line">
              <a:avLst/>
            </a:prstGeom>
            <a:noFill/>
            <a:ln w="0">
              <a:solidFill>
                <a:srgbClr val="000000"/>
              </a:solidFill>
              <a:round/>
              <a:headEnd/>
              <a:tailEnd/>
            </a:ln>
          </p:spPr>
          <p:txBody>
            <a:bodyPr/>
            <a:lstStyle/>
            <a:p>
              <a:endParaRPr lang="en-US"/>
            </a:p>
          </p:txBody>
        </p:sp>
        <p:sp>
          <p:nvSpPr>
            <p:cNvPr id="41032" name="Rectangle 72"/>
            <p:cNvSpPr>
              <a:spLocks noChangeArrowheads="1"/>
            </p:cNvSpPr>
            <p:nvPr/>
          </p:nvSpPr>
          <p:spPr bwMode="auto">
            <a:xfrm>
              <a:off x="1109" y="970"/>
              <a:ext cx="4162" cy="2251"/>
            </a:xfrm>
            <a:prstGeom prst="rect">
              <a:avLst/>
            </a:prstGeom>
            <a:noFill/>
            <a:ln w="7938">
              <a:solidFill>
                <a:srgbClr val="808080"/>
              </a:solidFill>
              <a:miter lim="800000"/>
              <a:headEnd/>
              <a:tailEnd/>
            </a:ln>
          </p:spPr>
          <p:txBody>
            <a:bodyPr/>
            <a:lstStyle/>
            <a:p>
              <a:endParaRPr lang="en-US"/>
            </a:p>
          </p:txBody>
        </p:sp>
        <p:grpSp>
          <p:nvGrpSpPr>
            <p:cNvPr id="41161" name="Group 201"/>
            <p:cNvGrpSpPr>
              <a:grpSpLocks/>
            </p:cNvGrpSpPr>
            <p:nvPr/>
          </p:nvGrpSpPr>
          <p:grpSpPr bwMode="auto">
            <a:xfrm>
              <a:off x="1245" y="1368"/>
              <a:ext cx="187" cy="1853"/>
              <a:chOff x="1245" y="1368"/>
              <a:chExt cx="187" cy="1853"/>
            </a:xfrm>
          </p:grpSpPr>
          <p:sp>
            <p:nvSpPr>
              <p:cNvPr id="41033" name="Rectangle 73"/>
              <p:cNvSpPr>
                <a:spLocks noChangeArrowheads="1"/>
              </p:cNvSpPr>
              <p:nvPr/>
            </p:nvSpPr>
            <p:spPr bwMode="auto">
              <a:xfrm>
                <a:off x="1245" y="1368"/>
                <a:ext cx="187" cy="16"/>
              </a:xfrm>
              <a:prstGeom prst="rect">
                <a:avLst/>
              </a:prstGeom>
              <a:solidFill>
                <a:srgbClr val="FE6507"/>
              </a:solidFill>
              <a:ln w="9525">
                <a:noFill/>
                <a:miter lim="800000"/>
                <a:headEnd/>
                <a:tailEnd/>
              </a:ln>
            </p:spPr>
            <p:txBody>
              <a:bodyPr/>
              <a:lstStyle/>
              <a:p>
                <a:endParaRPr lang="en-US"/>
              </a:p>
            </p:txBody>
          </p:sp>
          <p:sp>
            <p:nvSpPr>
              <p:cNvPr id="41034" name="Rectangle 74"/>
              <p:cNvSpPr>
                <a:spLocks noChangeArrowheads="1"/>
              </p:cNvSpPr>
              <p:nvPr/>
            </p:nvSpPr>
            <p:spPr bwMode="auto">
              <a:xfrm>
                <a:off x="1245" y="1384"/>
                <a:ext cx="187" cy="12"/>
              </a:xfrm>
              <a:prstGeom prst="rect">
                <a:avLst/>
              </a:prstGeom>
              <a:solidFill>
                <a:srgbClr val="FE650D"/>
              </a:solidFill>
              <a:ln w="9525">
                <a:noFill/>
                <a:miter lim="800000"/>
                <a:headEnd/>
                <a:tailEnd/>
              </a:ln>
            </p:spPr>
            <p:txBody>
              <a:bodyPr/>
              <a:lstStyle/>
              <a:p>
                <a:endParaRPr lang="en-US"/>
              </a:p>
            </p:txBody>
          </p:sp>
          <p:sp>
            <p:nvSpPr>
              <p:cNvPr id="41035" name="Rectangle 75"/>
              <p:cNvSpPr>
                <a:spLocks noChangeArrowheads="1"/>
              </p:cNvSpPr>
              <p:nvPr/>
            </p:nvSpPr>
            <p:spPr bwMode="auto">
              <a:xfrm>
                <a:off x="1245" y="1396"/>
                <a:ext cx="187" cy="17"/>
              </a:xfrm>
              <a:prstGeom prst="rect">
                <a:avLst/>
              </a:prstGeom>
              <a:solidFill>
                <a:srgbClr val="FE6511"/>
              </a:solidFill>
              <a:ln w="9525">
                <a:noFill/>
                <a:miter lim="800000"/>
                <a:headEnd/>
                <a:tailEnd/>
              </a:ln>
            </p:spPr>
            <p:txBody>
              <a:bodyPr/>
              <a:lstStyle/>
              <a:p>
                <a:endParaRPr lang="en-US"/>
              </a:p>
            </p:txBody>
          </p:sp>
          <p:sp>
            <p:nvSpPr>
              <p:cNvPr id="41036" name="Rectangle 76"/>
              <p:cNvSpPr>
                <a:spLocks noChangeArrowheads="1"/>
              </p:cNvSpPr>
              <p:nvPr/>
            </p:nvSpPr>
            <p:spPr bwMode="auto">
              <a:xfrm>
                <a:off x="1245" y="1413"/>
                <a:ext cx="187" cy="12"/>
              </a:xfrm>
              <a:prstGeom prst="rect">
                <a:avLst/>
              </a:prstGeom>
              <a:solidFill>
                <a:srgbClr val="FE6515"/>
              </a:solidFill>
              <a:ln w="9525">
                <a:noFill/>
                <a:miter lim="800000"/>
                <a:headEnd/>
                <a:tailEnd/>
              </a:ln>
            </p:spPr>
            <p:txBody>
              <a:bodyPr/>
              <a:lstStyle/>
              <a:p>
                <a:endParaRPr lang="en-US"/>
              </a:p>
            </p:txBody>
          </p:sp>
          <p:sp>
            <p:nvSpPr>
              <p:cNvPr id="41037" name="Rectangle 77"/>
              <p:cNvSpPr>
                <a:spLocks noChangeArrowheads="1"/>
              </p:cNvSpPr>
              <p:nvPr/>
            </p:nvSpPr>
            <p:spPr bwMode="auto">
              <a:xfrm>
                <a:off x="1245" y="1425"/>
                <a:ext cx="187" cy="16"/>
              </a:xfrm>
              <a:prstGeom prst="rect">
                <a:avLst/>
              </a:prstGeom>
              <a:solidFill>
                <a:srgbClr val="FD6516"/>
              </a:solidFill>
              <a:ln w="9525">
                <a:noFill/>
                <a:miter lim="800000"/>
                <a:headEnd/>
                <a:tailEnd/>
              </a:ln>
            </p:spPr>
            <p:txBody>
              <a:bodyPr/>
              <a:lstStyle/>
              <a:p>
                <a:endParaRPr lang="en-US"/>
              </a:p>
            </p:txBody>
          </p:sp>
          <p:sp>
            <p:nvSpPr>
              <p:cNvPr id="41038" name="Rectangle 78"/>
              <p:cNvSpPr>
                <a:spLocks noChangeArrowheads="1"/>
              </p:cNvSpPr>
              <p:nvPr/>
            </p:nvSpPr>
            <p:spPr bwMode="auto">
              <a:xfrm>
                <a:off x="1245" y="1441"/>
                <a:ext cx="187" cy="12"/>
              </a:xfrm>
              <a:prstGeom prst="rect">
                <a:avLst/>
              </a:prstGeom>
              <a:solidFill>
                <a:srgbClr val="FD6519"/>
              </a:solidFill>
              <a:ln w="9525">
                <a:noFill/>
                <a:miter lim="800000"/>
                <a:headEnd/>
                <a:tailEnd/>
              </a:ln>
            </p:spPr>
            <p:txBody>
              <a:bodyPr/>
              <a:lstStyle/>
              <a:p>
                <a:endParaRPr lang="en-US"/>
              </a:p>
            </p:txBody>
          </p:sp>
          <p:sp>
            <p:nvSpPr>
              <p:cNvPr id="41039" name="Rectangle 79"/>
              <p:cNvSpPr>
                <a:spLocks noChangeArrowheads="1"/>
              </p:cNvSpPr>
              <p:nvPr/>
            </p:nvSpPr>
            <p:spPr bwMode="auto">
              <a:xfrm>
                <a:off x="1245" y="1453"/>
                <a:ext cx="187" cy="16"/>
              </a:xfrm>
              <a:prstGeom prst="rect">
                <a:avLst/>
              </a:prstGeom>
              <a:solidFill>
                <a:srgbClr val="FD651C"/>
              </a:solidFill>
              <a:ln w="9525">
                <a:noFill/>
                <a:miter lim="800000"/>
                <a:headEnd/>
                <a:tailEnd/>
              </a:ln>
            </p:spPr>
            <p:txBody>
              <a:bodyPr/>
              <a:lstStyle/>
              <a:p>
                <a:endParaRPr lang="en-US"/>
              </a:p>
            </p:txBody>
          </p:sp>
          <p:sp>
            <p:nvSpPr>
              <p:cNvPr id="41040" name="Rectangle 80"/>
              <p:cNvSpPr>
                <a:spLocks noChangeArrowheads="1"/>
              </p:cNvSpPr>
              <p:nvPr/>
            </p:nvSpPr>
            <p:spPr bwMode="auto">
              <a:xfrm>
                <a:off x="1245" y="1469"/>
                <a:ext cx="187" cy="13"/>
              </a:xfrm>
              <a:prstGeom prst="rect">
                <a:avLst/>
              </a:prstGeom>
              <a:solidFill>
                <a:srgbClr val="FD651F"/>
              </a:solidFill>
              <a:ln w="9525">
                <a:noFill/>
                <a:miter lim="800000"/>
                <a:headEnd/>
                <a:tailEnd/>
              </a:ln>
            </p:spPr>
            <p:txBody>
              <a:bodyPr/>
              <a:lstStyle/>
              <a:p>
                <a:endParaRPr lang="en-US"/>
              </a:p>
            </p:txBody>
          </p:sp>
          <p:sp>
            <p:nvSpPr>
              <p:cNvPr id="41041" name="Rectangle 81"/>
              <p:cNvSpPr>
                <a:spLocks noChangeArrowheads="1"/>
              </p:cNvSpPr>
              <p:nvPr/>
            </p:nvSpPr>
            <p:spPr bwMode="auto">
              <a:xfrm>
                <a:off x="1245" y="1482"/>
                <a:ext cx="187" cy="16"/>
              </a:xfrm>
              <a:prstGeom prst="rect">
                <a:avLst/>
              </a:prstGeom>
              <a:solidFill>
                <a:srgbClr val="FC6522"/>
              </a:solidFill>
              <a:ln w="9525">
                <a:noFill/>
                <a:miter lim="800000"/>
                <a:headEnd/>
                <a:tailEnd/>
              </a:ln>
            </p:spPr>
            <p:txBody>
              <a:bodyPr/>
              <a:lstStyle/>
              <a:p>
                <a:endParaRPr lang="en-US"/>
              </a:p>
            </p:txBody>
          </p:sp>
          <p:sp>
            <p:nvSpPr>
              <p:cNvPr id="41042" name="Rectangle 82"/>
              <p:cNvSpPr>
                <a:spLocks noChangeArrowheads="1"/>
              </p:cNvSpPr>
              <p:nvPr/>
            </p:nvSpPr>
            <p:spPr bwMode="auto">
              <a:xfrm>
                <a:off x="1245" y="1498"/>
                <a:ext cx="187" cy="16"/>
              </a:xfrm>
              <a:prstGeom prst="rect">
                <a:avLst/>
              </a:prstGeom>
              <a:solidFill>
                <a:srgbClr val="FC6426"/>
              </a:solidFill>
              <a:ln w="9525">
                <a:noFill/>
                <a:miter lim="800000"/>
                <a:headEnd/>
                <a:tailEnd/>
              </a:ln>
            </p:spPr>
            <p:txBody>
              <a:bodyPr/>
              <a:lstStyle/>
              <a:p>
                <a:endParaRPr lang="en-US"/>
              </a:p>
            </p:txBody>
          </p:sp>
          <p:sp>
            <p:nvSpPr>
              <p:cNvPr id="41043" name="Rectangle 83"/>
              <p:cNvSpPr>
                <a:spLocks noChangeArrowheads="1"/>
              </p:cNvSpPr>
              <p:nvPr/>
            </p:nvSpPr>
            <p:spPr bwMode="auto">
              <a:xfrm>
                <a:off x="1245" y="1514"/>
                <a:ext cx="187" cy="12"/>
              </a:xfrm>
              <a:prstGeom prst="rect">
                <a:avLst/>
              </a:prstGeom>
              <a:solidFill>
                <a:srgbClr val="FB6428"/>
              </a:solidFill>
              <a:ln w="9525">
                <a:noFill/>
                <a:miter lim="800000"/>
                <a:headEnd/>
                <a:tailEnd/>
              </a:ln>
            </p:spPr>
            <p:txBody>
              <a:bodyPr/>
              <a:lstStyle/>
              <a:p>
                <a:endParaRPr lang="en-US"/>
              </a:p>
            </p:txBody>
          </p:sp>
          <p:sp>
            <p:nvSpPr>
              <p:cNvPr id="41044" name="Rectangle 84"/>
              <p:cNvSpPr>
                <a:spLocks noChangeArrowheads="1"/>
              </p:cNvSpPr>
              <p:nvPr/>
            </p:nvSpPr>
            <p:spPr bwMode="auto">
              <a:xfrm>
                <a:off x="1245" y="1526"/>
                <a:ext cx="187" cy="17"/>
              </a:xfrm>
              <a:prstGeom prst="rect">
                <a:avLst/>
              </a:prstGeom>
              <a:solidFill>
                <a:srgbClr val="FB642B"/>
              </a:solidFill>
              <a:ln w="9525">
                <a:noFill/>
                <a:miter lim="800000"/>
                <a:headEnd/>
                <a:tailEnd/>
              </a:ln>
            </p:spPr>
            <p:txBody>
              <a:bodyPr/>
              <a:lstStyle/>
              <a:p>
                <a:endParaRPr lang="en-US"/>
              </a:p>
            </p:txBody>
          </p:sp>
          <p:sp>
            <p:nvSpPr>
              <p:cNvPr id="41045" name="Rectangle 85"/>
              <p:cNvSpPr>
                <a:spLocks noChangeArrowheads="1"/>
              </p:cNvSpPr>
              <p:nvPr/>
            </p:nvSpPr>
            <p:spPr bwMode="auto">
              <a:xfrm>
                <a:off x="1245" y="1543"/>
                <a:ext cx="187" cy="12"/>
              </a:xfrm>
              <a:prstGeom prst="rect">
                <a:avLst/>
              </a:prstGeom>
              <a:solidFill>
                <a:srgbClr val="FB642C"/>
              </a:solidFill>
              <a:ln w="9525">
                <a:noFill/>
                <a:miter lim="800000"/>
                <a:headEnd/>
                <a:tailEnd/>
              </a:ln>
            </p:spPr>
            <p:txBody>
              <a:bodyPr/>
              <a:lstStyle/>
              <a:p>
                <a:endParaRPr lang="en-US"/>
              </a:p>
            </p:txBody>
          </p:sp>
          <p:sp>
            <p:nvSpPr>
              <p:cNvPr id="41046" name="Rectangle 86"/>
              <p:cNvSpPr>
                <a:spLocks noChangeArrowheads="1"/>
              </p:cNvSpPr>
              <p:nvPr/>
            </p:nvSpPr>
            <p:spPr bwMode="auto">
              <a:xfrm>
                <a:off x="1245" y="1555"/>
                <a:ext cx="187" cy="16"/>
              </a:xfrm>
              <a:prstGeom prst="rect">
                <a:avLst/>
              </a:prstGeom>
              <a:solidFill>
                <a:srgbClr val="FA642F"/>
              </a:solidFill>
              <a:ln w="9525">
                <a:noFill/>
                <a:miter lim="800000"/>
                <a:headEnd/>
                <a:tailEnd/>
              </a:ln>
            </p:spPr>
            <p:txBody>
              <a:bodyPr/>
              <a:lstStyle/>
              <a:p>
                <a:endParaRPr lang="en-US"/>
              </a:p>
            </p:txBody>
          </p:sp>
          <p:sp>
            <p:nvSpPr>
              <p:cNvPr id="41047" name="Rectangle 87"/>
              <p:cNvSpPr>
                <a:spLocks noChangeArrowheads="1"/>
              </p:cNvSpPr>
              <p:nvPr/>
            </p:nvSpPr>
            <p:spPr bwMode="auto">
              <a:xfrm>
                <a:off x="1245" y="1571"/>
                <a:ext cx="187" cy="12"/>
              </a:xfrm>
              <a:prstGeom prst="rect">
                <a:avLst/>
              </a:prstGeom>
              <a:solidFill>
                <a:srgbClr val="FA6431"/>
              </a:solidFill>
              <a:ln w="9525">
                <a:noFill/>
                <a:miter lim="800000"/>
                <a:headEnd/>
                <a:tailEnd/>
              </a:ln>
            </p:spPr>
            <p:txBody>
              <a:bodyPr/>
              <a:lstStyle/>
              <a:p>
                <a:endParaRPr lang="en-US"/>
              </a:p>
            </p:txBody>
          </p:sp>
          <p:sp>
            <p:nvSpPr>
              <p:cNvPr id="41048" name="Rectangle 88"/>
              <p:cNvSpPr>
                <a:spLocks noChangeArrowheads="1"/>
              </p:cNvSpPr>
              <p:nvPr/>
            </p:nvSpPr>
            <p:spPr bwMode="auto">
              <a:xfrm>
                <a:off x="1245" y="1583"/>
                <a:ext cx="187" cy="17"/>
              </a:xfrm>
              <a:prstGeom prst="rect">
                <a:avLst/>
              </a:prstGeom>
              <a:solidFill>
                <a:srgbClr val="F96334"/>
              </a:solidFill>
              <a:ln w="9525">
                <a:noFill/>
                <a:miter lim="800000"/>
                <a:headEnd/>
                <a:tailEnd/>
              </a:ln>
            </p:spPr>
            <p:txBody>
              <a:bodyPr/>
              <a:lstStyle/>
              <a:p>
                <a:endParaRPr lang="en-US"/>
              </a:p>
            </p:txBody>
          </p:sp>
          <p:sp>
            <p:nvSpPr>
              <p:cNvPr id="41049" name="Rectangle 89"/>
              <p:cNvSpPr>
                <a:spLocks noChangeArrowheads="1"/>
              </p:cNvSpPr>
              <p:nvPr/>
            </p:nvSpPr>
            <p:spPr bwMode="auto">
              <a:xfrm>
                <a:off x="1245" y="1600"/>
                <a:ext cx="187" cy="16"/>
              </a:xfrm>
              <a:prstGeom prst="rect">
                <a:avLst/>
              </a:prstGeom>
              <a:solidFill>
                <a:srgbClr val="F86338"/>
              </a:solidFill>
              <a:ln w="9525">
                <a:noFill/>
                <a:miter lim="800000"/>
                <a:headEnd/>
                <a:tailEnd/>
              </a:ln>
            </p:spPr>
            <p:txBody>
              <a:bodyPr/>
              <a:lstStyle/>
              <a:p>
                <a:endParaRPr lang="en-US"/>
              </a:p>
            </p:txBody>
          </p:sp>
          <p:sp>
            <p:nvSpPr>
              <p:cNvPr id="41050" name="Rectangle 90"/>
              <p:cNvSpPr>
                <a:spLocks noChangeArrowheads="1"/>
              </p:cNvSpPr>
              <p:nvPr/>
            </p:nvSpPr>
            <p:spPr bwMode="auto">
              <a:xfrm>
                <a:off x="1245" y="1616"/>
                <a:ext cx="187" cy="12"/>
              </a:xfrm>
              <a:prstGeom prst="rect">
                <a:avLst/>
              </a:prstGeom>
              <a:solidFill>
                <a:srgbClr val="F8633A"/>
              </a:solidFill>
              <a:ln w="9525">
                <a:noFill/>
                <a:miter lim="800000"/>
                <a:headEnd/>
                <a:tailEnd/>
              </a:ln>
            </p:spPr>
            <p:txBody>
              <a:bodyPr/>
              <a:lstStyle/>
              <a:p>
                <a:endParaRPr lang="en-US"/>
              </a:p>
            </p:txBody>
          </p:sp>
          <p:sp>
            <p:nvSpPr>
              <p:cNvPr id="41051" name="Rectangle 91"/>
              <p:cNvSpPr>
                <a:spLocks noChangeArrowheads="1"/>
              </p:cNvSpPr>
              <p:nvPr/>
            </p:nvSpPr>
            <p:spPr bwMode="auto">
              <a:xfrm>
                <a:off x="1245" y="1628"/>
                <a:ext cx="187" cy="16"/>
              </a:xfrm>
              <a:prstGeom prst="rect">
                <a:avLst/>
              </a:prstGeom>
              <a:solidFill>
                <a:srgbClr val="F7633D"/>
              </a:solidFill>
              <a:ln w="9525">
                <a:noFill/>
                <a:miter lim="800000"/>
                <a:headEnd/>
                <a:tailEnd/>
              </a:ln>
            </p:spPr>
            <p:txBody>
              <a:bodyPr/>
              <a:lstStyle/>
              <a:p>
                <a:endParaRPr lang="en-US"/>
              </a:p>
            </p:txBody>
          </p:sp>
          <p:sp>
            <p:nvSpPr>
              <p:cNvPr id="41052" name="Rectangle 92"/>
              <p:cNvSpPr>
                <a:spLocks noChangeArrowheads="1"/>
              </p:cNvSpPr>
              <p:nvPr/>
            </p:nvSpPr>
            <p:spPr bwMode="auto">
              <a:xfrm>
                <a:off x="1245" y="1644"/>
                <a:ext cx="187" cy="12"/>
              </a:xfrm>
              <a:prstGeom prst="rect">
                <a:avLst/>
              </a:prstGeom>
              <a:solidFill>
                <a:srgbClr val="F6623F"/>
              </a:solidFill>
              <a:ln w="9525">
                <a:noFill/>
                <a:miter lim="800000"/>
                <a:headEnd/>
                <a:tailEnd/>
              </a:ln>
            </p:spPr>
            <p:txBody>
              <a:bodyPr/>
              <a:lstStyle/>
              <a:p>
                <a:endParaRPr lang="en-US"/>
              </a:p>
            </p:txBody>
          </p:sp>
          <p:sp>
            <p:nvSpPr>
              <p:cNvPr id="41053" name="Rectangle 93"/>
              <p:cNvSpPr>
                <a:spLocks noChangeArrowheads="1"/>
              </p:cNvSpPr>
              <p:nvPr/>
            </p:nvSpPr>
            <p:spPr bwMode="auto">
              <a:xfrm>
                <a:off x="1245" y="1656"/>
                <a:ext cx="187" cy="17"/>
              </a:xfrm>
              <a:prstGeom prst="rect">
                <a:avLst/>
              </a:prstGeom>
              <a:solidFill>
                <a:srgbClr val="F66241"/>
              </a:solidFill>
              <a:ln w="9525">
                <a:noFill/>
                <a:miter lim="800000"/>
                <a:headEnd/>
                <a:tailEnd/>
              </a:ln>
            </p:spPr>
            <p:txBody>
              <a:bodyPr/>
              <a:lstStyle/>
              <a:p>
                <a:endParaRPr lang="en-US"/>
              </a:p>
            </p:txBody>
          </p:sp>
          <p:sp>
            <p:nvSpPr>
              <p:cNvPr id="41054" name="Rectangle 94"/>
              <p:cNvSpPr>
                <a:spLocks noChangeArrowheads="1"/>
              </p:cNvSpPr>
              <p:nvPr/>
            </p:nvSpPr>
            <p:spPr bwMode="auto">
              <a:xfrm>
                <a:off x="1245" y="1673"/>
                <a:ext cx="187" cy="12"/>
              </a:xfrm>
              <a:prstGeom prst="rect">
                <a:avLst/>
              </a:prstGeom>
              <a:solidFill>
                <a:srgbClr val="F56243"/>
              </a:solidFill>
              <a:ln w="9525">
                <a:noFill/>
                <a:miter lim="800000"/>
                <a:headEnd/>
                <a:tailEnd/>
              </a:ln>
            </p:spPr>
            <p:txBody>
              <a:bodyPr/>
              <a:lstStyle/>
              <a:p>
                <a:endParaRPr lang="en-US"/>
              </a:p>
            </p:txBody>
          </p:sp>
          <p:sp>
            <p:nvSpPr>
              <p:cNvPr id="41055" name="Rectangle 95"/>
              <p:cNvSpPr>
                <a:spLocks noChangeArrowheads="1"/>
              </p:cNvSpPr>
              <p:nvPr/>
            </p:nvSpPr>
            <p:spPr bwMode="auto">
              <a:xfrm>
                <a:off x="1245" y="1685"/>
                <a:ext cx="187" cy="16"/>
              </a:xfrm>
              <a:prstGeom prst="rect">
                <a:avLst/>
              </a:prstGeom>
              <a:solidFill>
                <a:srgbClr val="F56246"/>
              </a:solidFill>
              <a:ln w="9525">
                <a:noFill/>
                <a:miter lim="800000"/>
                <a:headEnd/>
                <a:tailEnd/>
              </a:ln>
            </p:spPr>
            <p:txBody>
              <a:bodyPr/>
              <a:lstStyle/>
              <a:p>
                <a:endParaRPr lang="en-US"/>
              </a:p>
            </p:txBody>
          </p:sp>
          <p:sp>
            <p:nvSpPr>
              <p:cNvPr id="41056" name="Rectangle 96"/>
              <p:cNvSpPr>
                <a:spLocks noChangeArrowheads="1"/>
              </p:cNvSpPr>
              <p:nvPr/>
            </p:nvSpPr>
            <p:spPr bwMode="auto">
              <a:xfrm>
                <a:off x="1245" y="1701"/>
                <a:ext cx="187" cy="12"/>
              </a:xfrm>
              <a:prstGeom prst="rect">
                <a:avLst/>
              </a:prstGeom>
              <a:solidFill>
                <a:srgbClr val="F46148"/>
              </a:solidFill>
              <a:ln w="9525">
                <a:noFill/>
                <a:miter lim="800000"/>
                <a:headEnd/>
                <a:tailEnd/>
              </a:ln>
            </p:spPr>
            <p:txBody>
              <a:bodyPr/>
              <a:lstStyle/>
              <a:p>
                <a:endParaRPr lang="en-US"/>
              </a:p>
            </p:txBody>
          </p:sp>
          <p:sp>
            <p:nvSpPr>
              <p:cNvPr id="41057" name="Rectangle 97"/>
              <p:cNvSpPr>
                <a:spLocks noChangeArrowheads="1"/>
              </p:cNvSpPr>
              <p:nvPr/>
            </p:nvSpPr>
            <p:spPr bwMode="auto">
              <a:xfrm>
                <a:off x="1245" y="1713"/>
                <a:ext cx="187" cy="17"/>
              </a:xfrm>
              <a:prstGeom prst="rect">
                <a:avLst/>
              </a:prstGeom>
              <a:solidFill>
                <a:srgbClr val="F3614B"/>
              </a:solidFill>
              <a:ln w="9525">
                <a:noFill/>
                <a:miter lim="800000"/>
                <a:headEnd/>
                <a:tailEnd/>
              </a:ln>
            </p:spPr>
            <p:txBody>
              <a:bodyPr/>
              <a:lstStyle/>
              <a:p>
                <a:endParaRPr lang="en-US"/>
              </a:p>
            </p:txBody>
          </p:sp>
          <p:sp>
            <p:nvSpPr>
              <p:cNvPr id="41058" name="Rectangle 98"/>
              <p:cNvSpPr>
                <a:spLocks noChangeArrowheads="1"/>
              </p:cNvSpPr>
              <p:nvPr/>
            </p:nvSpPr>
            <p:spPr bwMode="auto">
              <a:xfrm>
                <a:off x="1245" y="1730"/>
                <a:ext cx="187" cy="16"/>
              </a:xfrm>
              <a:prstGeom prst="rect">
                <a:avLst/>
              </a:prstGeom>
              <a:solidFill>
                <a:srgbClr val="F2604F"/>
              </a:solidFill>
              <a:ln w="9525">
                <a:noFill/>
                <a:miter lim="800000"/>
                <a:headEnd/>
                <a:tailEnd/>
              </a:ln>
            </p:spPr>
            <p:txBody>
              <a:bodyPr/>
              <a:lstStyle/>
              <a:p>
                <a:endParaRPr lang="en-US"/>
              </a:p>
            </p:txBody>
          </p:sp>
          <p:sp>
            <p:nvSpPr>
              <p:cNvPr id="41059" name="Rectangle 99"/>
              <p:cNvSpPr>
                <a:spLocks noChangeArrowheads="1"/>
              </p:cNvSpPr>
              <p:nvPr/>
            </p:nvSpPr>
            <p:spPr bwMode="auto">
              <a:xfrm>
                <a:off x="1245" y="1746"/>
                <a:ext cx="187" cy="12"/>
              </a:xfrm>
              <a:prstGeom prst="rect">
                <a:avLst/>
              </a:prstGeom>
              <a:solidFill>
                <a:srgbClr val="F16051"/>
              </a:solidFill>
              <a:ln w="9525">
                <a:noFill/>
                <a:miter lim="800000"/>
                <a:headEnd/>
                <a:tailEnd/>
              </a:ln>
            </p:spPr>
            <p:txBody>
              <a:bodyPr/>
              <a:lstStyle/>
              <a:p>
                <a:endParaRPr lang="en-US"/>
              </a:p>
            </p:txBody>
          </p:sp>
          <p:sp>
            <p:nvSpPr>
              <p:cNvPr id="41060" name="Rectangle 100"/>
              <p:cNvSpPr>
                <a:spLocks noChangeArrowheads="1"/>
              </p:cNvSpPr>
              <p:nvPr/>
            </p:nvSpPr>
            <p:spPr bwMode="auto">
              <a:xfrm>
                <a:off x="1245" y="1758"/>
                <a:ext cx="187" cy="16"/>
              </a:xfrm>
              <a:prstGeom prst="rect">
                <a:avLst/>
              </a:prstGeom>
              <a:solidFill>
                <a:srgbClr val="F06054"/>
              </a:solidFill>
              <a:ln w="9525">
                <a:noFill/>
                <a:miter lim="800000"/>
                <a:headEnd/>
                <a:tailEnd/>
              </a:ln>
            </p:spPr>
            <p:txBody>
              <a:bodyPr/>
              <a:lstStyle/>
              <a:p>
                <a:endParaRPr lang="en-US"/>
              </a:p>
            </p:txBody>
          </p:sp>
          <p:sp>
            <p:nvSpPr>
              <p:cNvPr id="41061" name="Rectangle 101"/>
              <p:cNvSpPr>
                <a:spLocks noChangeArrowheads="1"/>
              </p:cNvSpPr>
              <p:nvPr/>
            </p:nvSpPr>
            <p:spPr bwMode="auto">
              <a:xfrm>
                <a:off x="1245" y="1774"/>
                <a:ext cx="187" cy="12"/>
              </a:xfrm>
              <a:prstGeom prst="rect">
                <a:avLst/>
              </a:prstGeom>
              <a:solidFill>
                <a:srgbClr val="F06055"/>
              </a:solidFill>
              <a:ln w="9525">
                <a:noFill/>
                <a:miter lim="800000"/>
                <a:headEnd/>
                <a:tailEnd/>
              </a:ln>
            </p:spPr>
            <p:txBody>
              <a:bodyPr/>
              <a:lstStyle/>
              <a:p>
                <a:endParaRPr lang="en-US"/>
              </a:p>
            </p:txBody>
          </p:sp>
          <p:sp>
            <p:nvSpPr>
              <p:cNvPr id="41062" name="Rectangle 102"/>
              <p:cNvSpPr>
                <a:spLocks noChangeArrowheads="1"/>
              </p:cNvSpPr>
              <p:nvPr/>
            </p:nvSpPr>
            <p:spPr bwMode="auto">
              <a:xfrm>
                <a:off x="1245" y="1786"/>
                <a:ext cx="187" cy="17"/>
              </a:xfrm>
              <a:prstGeom prst="rect">
                <a:avLst/>
              </a:prstGeom>
              <a:solidFill>
                <a:srgbClr val="EF5F58"/>
              </a:solidFill>
              <a:ln w="9525">
                <a:noFill/>
                <a:miter lim="800000"/>
                <a:headEnd/>
                <a:tailEnd/>
              </a:ln>
            </p:spPr>
            <p:txBody>
              <a:bodyPr/>
              <a:lstStyle/>
              <a:p>
                <a:endParaRPr lang="en-US"/>
              </a:p>
            </p:txBody>
          </p:sp>
          <p:sp>
            <p:nvSpPr>
              <p:cNvPr id="41063" name="Rectangle 103"/>
              <p:cNvSpPr>
                <a:spLocks noChangeArrowheads="1"/>
              </p:cNvSpPr>
              <p:nvPr/>
            </p:nvSpPr>
            <p:spPr bwMode="auto">
              <a:xfrm>
                <a:off x="1245" y="1803"/>
                <a:ext cx="187" cy="12"/>
              </a:xfrm>
              <a:prstGeom prst="rect">
                <a:avLst/>
              </a:prstGeom>
              <a:solidFill>
                <a:srgbClr val="EE5F5B"/>
              </a:solidFill>
              <a:ln w="9525">
                <a:noFill/>
                <a:miter lim="800000"/>
                <a:headEnd/>
                <a:tailEnd/>
              </a:ln>
            </p:spPr>
            <p:txBody>
              <a:bodyPr/>
              <a:lstStyle/>
              <a:p>
                <a:endParaRPr lang="en-US"/>
              </a:p>
            </p:txBody>
          </p:sp>
          <p:sp>
            <p:nvSpPr>
              <p:cNvPr id="41064" name="Rectangle 104"/>
              <p:cNvSpPr>
                <a:spLocks noChangeArrowheads="1"/>
              </p:cNvSpPr>
              <p:nvPr/>
            </p:nvSpPr>
            <p:spPr bwMode="auto">
              <a:xfrm>
                <a:off x="1245" y="1815"/>
                <a:ext cx="187" cy="16"/>
              </a:xfrm>
              <a:prstGeom prst="rect">
                <a:avLst/>
              </a:prstGeom>
              <a:solidFill>
                <a:srgbClr val="ED5E5D"/>
              </a:solidFill>
              <a:ln w="9525">
                <a:noFill/>
                <a:miter lim="800000"/>
                <a:headEnd/>
                <a:tailEnd/>
              </a:ln>
            </p:spPr>
            <p:txBody>
              <a:bodyPr/>
              <a:lstStyle/>
              <a:p>
                <a:endParaRPr lang="en-US"/>
              </a:p>
            </p:txBody>
          </p:sp>
          <p:sp>
            <p:nvSpPr>
              <p:cNvPr id="41065" name="Rectangle 105"/>
              <p:cNvSpPr>
                <a:spLocks noChangeArrowheads="1"/>
              </p:cNvSpPr>
              <p:nvPr/>
            </p:nvSpPr>
            <p:spPr bwMode="auto">
              <a:xfrm>
                <a:off x="1245" y="1831"/>
                <a:ext cx="187" cy="16"/>
              </a:xfrm>
              <a:prstGeom prst="rect">
                <a:avLst/>
              </a:prstGeom>
              <a:solidFill>
                <a:srgbClr val="EB5E61"/>
              </a:solidFill>
              <a:ln w="9525">
                <a:noFill/>
                <a:miter lim="800000"/>
                <a:headEnd/>
                <a:tailEnd/>
              </a:ln>
            </p:spPr>
            <p:txBody>
              <a:bodyPr/>
              <a:lstStyle/>
              <a:p>
                <a:endParaRPr lang="en-US"/>
              </a:p>
            </p:txBody>
          </p:sp>
          <p:sp>
            <p:nvSpPr>
              <p:cNvPr id="41066" name="Rectangle 106"/>
              <p:cNvSpPr>
                <a:spLocks noChangeArrowheads="1"/>
              </p:cNvSpPr>
              <p:nvPr/>
            </p:nvSpPr>
            <p:spPr bwMode="auto">
              <a:xfrm>
                <a:off x="1245" y="1847"/>
                <a:ext cx="187" cy="13"/>
              </a:xfrm>
              <a:prstGeom prst="rect">
                <a:avLst/>
              </a:prstGeom>
              <a:solidFill>
                <a:srgbClr val="EA5D64"/>
              </a:solidFill>
              <a:ln w="9525">
                <a:noFill/>
                <a:miter lim="800000"/>
                <a:headEnd/>
                <a:tailEnd/>
              </a:ln>
            </p:spPr>
            <p:txBody>
              <a:bodyPr/>
              <a:lstStyle/>
              <a:p>
                <a:endParaRPr lang="en-US"/>
              </a:p>
            </p:txBody>
          </p:sp>
          <p:sp>
            <p:nvSpPr>
              <p:cNvPr id="41067" name="Rectangle 107"/>
              <p:cNvSpPr>
                <a:spLocks noChangeArrowheads="1"/>
              </p:cNvSpPr>
              <p:nvPr/>
            </p:nvSpPr>
            <p:spPr bwMode="auto">
              <a:xfrm>
                <a:off x="1245" y="1860"/>
                <a:ext cx="187" cy="16"/>
              </a:xfrm>
              <a:prstGeom prst="rect">
                <a:avLst/>
              </a:prstGeom>
              <a:solidFill>
                <a:srgbClr val="E95D67"/>
              </a:solidFill>
              <a:ln w="9525">
                <a:noFill/>
                <a:miter lim="800000"/>
                <a:headEnd/>
                <a:tailEnd/>
              </a:ln>
            </p:spPr>
            <p:txBody>
              <a:bodyPr/>
              <a:lstStyle/>
              <a:p>
                <a:endParaRPr lang="en-US"/>
              </a:p>
            </p:txBody>
          </p:sp>
          <p:sp>
            <p:nvSpPr>
              <p:cNvPr id="41068" name="Rectangle 108"/>
              <p:cNvSpPr>
                <a:spLocks noChangeArrowheads="1"/>
              </p:cNvSpPr>
              <p:nvPr/>
            </p:nvSpPr>
            <p:spPr bwMode="auto">
              <a:xfrm>
                <a:off x="1245" y="1876"/>
                <a:ext cx="187" cy="12"/>
              </a:xfrm>
              <a:prstGeom prst="rect">
                <a:avLst/>
              </a:prstGeom>
              <a:solidFill>
                <a:srgbClr val="E75C6A"/>
              </a:solidFill>
              <a:ln w="9525">
                <a:noFill/>
                <a:miter lim="800000"/>
                <a:headEnd/>
                <a:tailEnd/>
              </a:ln>
            </p:spPr>
            <p:txBody>
              <a:bodyPr/>
              <a:lstStyle/>
              <a:p>
                <a:endParaRPr lang="en-US"/>
              </a:p>
            </p:txBody>
          </p:sp>
          <p:sp>
            <p:nvSpPr>
              <p:cNvPr id="41069" name="Rectangle 109"/>
              <p:cNvSpPr>
                <a:spLocks noChangeArrowheads="1"/>
              </p:cNvSpPr>
              <p:nvPr/>
            </p:nvSpPr>
            <p:spPr bwMode="auto">
              <a:xfrm>
                <a:off x="1245" y="1888"/>
                <a:ext cx="187" cy="16"/>
              </a:xfrm>
              <a:prstGeom prst="rect">
                <a:avLst/>
              </a:prstGeom>
              <a:solidFill>
                <a:srgbClr val="E75C6B"/>
              </a:solidFill>
              <a:ln w="9525">
                <a:noFill/>
                <a:miter lim="800000"/>
                <a:headEnd/>
                <a:tailEnd/>
              </a:ln>
            </p:spPr>
            <p:txBody>
              <a:bodyPr/>
              <a:lstStyle/>
              <a:p>
                <a:endParaRPr lang="en-US"/>
              </a:p>
            </p:txBody>
          </p:sp>
          <p:sp>
            <p:nvSpPr>
              <p:cNvPr id="41070" name="Rectangle 110"/>
              <p:cNvSpPr>
                <a:spLocks noChangeArrowheads="1"/>
              </p:cNvSpPr>
              <p:nvPr/>
            </p:nvSpPr>
            <p:spPr bwMode="auto">
              <a:xfrm>
                <a:off x="1245" y="1904"/>
                <a:ext cx="187" cy="13"/>
              </a:xfrm>
              <a:prstGeom prst="rect">
                <a:avLst/>
              </a:prstGeom>
              <a:solidFill>
                <a:srgbClr val="E65C6E"/>
              </a:solidFill>
              <a:ln w="9525">
                <a:noFill/>
                <a:miter lim="800000"/>
                <a:headEnd/>
                <a:tailEnd/>
              </a:ln>
            </p:spPr>
            <p:txBody>
              <a:bodyPr/>
              <a:lstStyle/>
              <a:p>
                <a:endParaRPr lang="en-US"/>
              </a:p>
            </p:txBody>
          </p:sp>
          <p:sp>
            <p:nvSpPr>
              <p:cNvPr id="41071" name="Rectangle 111"/>
              <p:cNvSpPr>
                <a:spLocks noChangeArrowheads="1"/>
              </p:cNvSpPr>
              <p:nvPr/>
            </p:nvSpPr>
            <p:spPr bwMode="auto">
              <a:xfrm>
                <a:off x="1245" y="1917"/>
                <a:ext cx="187" cy="16"/>
              </a:xfrm>
              <a:prstGeom prst="rect">
                <a:avLst/>
              </a:prstGeom>
              <a:solidFill>
                <a:srgbClr val="E45B70"/>
              </a:solidFill>
              <a:ln w="9525">
                <a:noFill/>
                <a:miter lim="800000"/>
                <a:headEnd/>
                <a:tailEnd/>
              </a:ln>
            </p:spPr>
            <p:txBody>
              <a:bodyPr/>
              <a:lstStyle/>
              <a:p>
                <a:endParaRPr lang="en-US"/>
              </a:p>
            </p:txBody>
          </p:sp>
          <p:sp>
            <p:nvSpPr>
              <p:cNvPr id="41072" name="Rectangle 112"/>
              <p:cNvSpPr>
                <a:spLocks noChangeArrowheads="1"/>
              </p:cNvSpPr>
              <p:nvPr/>
            </p:nvSpPr>
            <p:spPr bwMode="auto">
              <a:xfrm>
                <a:off x="1245" y="1933"/>
                <a:ext cx="187" cy="12"/>
              </a:xfrm>
              <a:prstGeom prst="rect">
                <a:avLst/>
              </a:prstGeom>
              <a:solidFill>
                <a:srgbClr val="E35A73"/>
              </a:solidFill>
              <a:ln w="9525">
                <a:noFill/>
                <a:miter lim="800000"/>
                <a:headEnd/>
                <a:tailEnd/>
              </a:ln>
            </p:spPr>
            <p:txBody>
              <a:bodyPr/>
              <a:lstStyle/>
              <a:p>
                <a:endParaRPr lang="en-US"/>
              </a:p>
            </p:txBody>
          </p:sp>
          <p:sp>
            <p:nvSpPr>
              <p:cNvPr id="41073" name="Rectangle 113"/>
              <p:cNvSpPr>
                <a:spLocks noChangeArrowheads="1"/>
              </p:cNvSpPr>
              <p:nvPr/>
            </p:nvSpPr>
            <p:spPr bwMode="auto">
              <a:xfrm>
                <a:off x="1245" y="1945"/>
                <a:ext cx="187" cy="16"/>
              </a:xfrm>
              <a:prstGeom prst="rect">
                <a:avLst/>
              </a:prstGeom>
              <a:solidFill>
                <a:srgbClr val="E15A76"/>
              </a:solidFill>
              <a:ln w="9525">
                <a:noFill/>
                <a:miter lim="800000"/>
                <a:headEnd/>
                <a:tailEnd/>
              </a:ln>
            </p:spPr>
            <p:txBody>
              <a:bodyPr/>
              <a:lstStyle/>
              <a:p>
                <a:endParaRPr lang="en-US"/>
              </a:p>
            </p:txBody>
          </p:sp>
          <p:sp>
            <p:nvSpPr>
              <p:cNvPr id="41074" name="Rectangle 114"/>
              <p:cNvSpPr>
                <a:spLocks noChangeArrowheads="1"/>
              </p:cNvSpPr>
              <p:nvPr/>
            </p:nvSpPr>
            <p:spPr bwMode="auto">
              <a:xfrm>
                <a:off x="1245" y="1961"/>
                <a:ext cx="187" cy="16"/>
              </a:xfrm>
              <a:prstGeom prst="rect">
                <a:avLst/>
              </a:prstGeom>
              <a:solidFill>
                <a:srgbClr val="DF597A"/>
              </a:solidFill>
              <a:ln w="9525">
                <a:noFill/>
                <a:miter lim="800000"/>
                <a:headEnd/>
                <a:tailEnd/>
              </a:ln>
            </p:spPr>
            <p:txBody>
              <a:bodyPr/>
              <a:lstStyle/>
              <a:p>
                <a:endParaRPr lang="en-US"/>
              </a:p>
            </p:txBody>
          </p:sp>
          <p:sp>
            <p:nvSpPr>
              <p:cNvPr id="41075" name="Rectangle 115"/>
              <p:cNvSpPr>
                <a:spLocks noChangeArrowheads="1"/>
              </p:cNvSpPr>
              <p:nvPr/>
            </p:nvSpPr>
            <p:spPr bwMode="auto">
              <a:xfrm>
                <a:off x="1245" y="1977"/>
                <a:ext cx="187" cy="13"/>
              </a:xfrm>
              <a:prstGeom prst="rect">
                <a:avLst/>
              </a:prstGeom>
              <a:solidFill>
                <a:srgbClr val="DE587D"/>
              </a:solidFill>
              <a:ln w="9525">
                <a:noFill/>
                <a:miter lim="800000"/>
                <a:headEnd/>
                <a:tailEnd/>
              </a:ln>
            </p:spPr>
            <p:txBody>
              <a:bodyPr/>
              <a:lstStyle/>
              <a:p>
                <a:endParaRPr lang="en-US"/>
              </a:p>
            </p:txBody>
          </p:sp>
          <p:sp>
            <p:nvSpPr>
              <p:cNvPr id="41076" name="Rectangle 116"/>
              <p:cNvSpPr>
                <a:spLocks noChangeArrowheads="1"/>
              </p:cNvSpPr>
              <p:nvPr/>
            </p:nvSpPr>
            <p:spPr bwMode="auto">
              <a:xfrm>
                <a:off x="1245" y="1990"/>
                <a:ext cx="187" cy="16"/>
              </a:xfrm>
              <a:prstGeom prst="rect">
                <a:avLst/>
              </a:prstGeom>
              <a:solidFill>
                <a:srgbClr val="DC587F"/>
              </a:solidFill>
              <a:ln w="9525">
                <a:noFill/>
                <a:miter lim="800000"/>
                <a:headEnd/>
                <a:tailEnd/>
              </a:ln>
            </p:spPr>
            <p:txBody>
              <a:bodyPr/>
              <a:lstStyle/>
              <a:p>
                <a:endParaRPr lang="en-US"/>
              </a:p>
            </p:txBody>
          </p:sp>
          <p:sp>
            <p:nvSpPr>
              <p:cNvPr id="41077" name="Rectangle 117"/>
              <p:cNvSpPr>
                <a:spLocks noChangeArrowheads="1"/>
              </p:cNvSpPr>
              <p:nvPr/>
            </p:nvSpPr>
            <p:spPr bwMode="auto">
              <a:xfrm>
                <a:off x="1245" y="2006"/>
                <a:ext cx="187" cy="12"/>
              </a:xfrm>
              <a:prstGeom prst="rect">
                <a:avLst/>
              </a:prstGeom>
              <a:solidFill>
                <a:srgbClr val="DB5781"/>
              </a:solidFill>
              <a:ln w="9525">
                <a:noFill/>
                <a:miter lim="800000"/>
                <a:headEnd/>
                <a:tailEnd/>
              </a:ln>
            </p:spPr>
            <p:txBody>
              <a:bodyPr/>
              <a:lstStyle/>
              <a:p>
                <a:endParaRPr lang="en-US"/>
              </a:p>
            </p:txBody>
          </p:sp>
          <p:sp>
            <p:nvSpPr>
              <p:cNvPr id="41078" name="Rectangle 118"/>
              <p:cNvSpPr>
                <a:spLocks noChangeArrowheads="1"/>
              </p:cNvSpPr>
              <p:nvPr/>
            </p:nvSpPr>
            <p:spPr bwMode="auto">
              <a:xfrm>
                <a:off x="1245" y="2018"/>
                <a:ext cx="187" cy="16"/>
              </a:xfrm>
              <a:prstGeom prst="rect">
                <a:avLst/>
              </a:prstGeom>
              <a:solidFill>
                <a:srgbClr val="DA5783"/>
              </a:solidFill>
              <a:ln w="9525">
                <a:noFill/>
                <a:miter lim="800000"/>
                <a:headEnd/>
                <a:tailEnd/>
              </a:ln>
            </p:spPr>
            <p:txBody>
              <a:bodyPr/>
              <a:lstStyle/>
              <a:p>
                <a:endParaRPr lang="en-US"/>
              </a:p>
            </p:txBody>
          </p:sp>
          <p:sp>
            <p:nvSpPr>
              <p:cNvPr id="41079" name="Rectangle 119"/>
              <p:cNvSpPr>
                <a:spLocks noChangeArrowheads="1"/>
              </p:cNvSpPr>
              <p:nvPr/>
            </p:nvSpPr>
            <p:spPr bwMode="auto">
              <a:xfrm>
                <a:off x="1245" y="2034"/>
                <a:ext cx="187" cy="13"/>
              </a:xfrm>
              <a:prstGeom prst="rect">
                <a:avLst/>
              </a:prstGeom>
              <a:solidFill>
                <a:srgbClr val="D85686"/>
              </a:solidFill>
              <a:ln w="9525">
                <a:noFill/>
                <a:miter lim="800000"/>
                <a:headEnd/>
                <a:tailEnd/>
              </a:ln>
            </p:spPr>
            <p:txBody>
              <a:bodyPr/>
              <a:lstStyle/>
              <a:p>
                <a:endParaRPr lang="en-US"/>
              </a:p>
            </p:txBody>
          </p:sp>
          <p:sp>
            <p:nvSpPr>
              <p:cNvPr id="41080" name="Rectangle 120"/>
              <p:cNvSpPr>
                <a:spLocks noChangeArrowheads="1"/>
              </p:cNvSpPr>
              <p:nvPr/>
            </p:nvSpPr>
            <p:spPr bwMode="auto">
              <a:xfrm>
                <a:off x="1245" y="2047"/>
                <a:ext cx="187" cy="16"/>
              </a:xfrm>
              <a:prstGeom prst="rect">
                <a:avLst/>
              </a:prstGeom>
              <a:solidFill>
                <a:srgbClr val="D65589"/>
              </a:solidFill>
              <a:ln w="9525">
                <a:noFill/>
                <a:miter lim="800000"/>
                <a:headEnd/>
                <a:tailEnd/>
              </a:ln>
            </p:spPr>
            <p:txBody>
              <a:bodyPr/>
              <a:lstStyle/>
              <a:p>
                <a:endParaRPr lang="en-US"/>
              </a:p>
            </p:txBody>
          </p:sp>
          <p:sp>
            <p:nvSpPr>
              <p:cNvPr id="41081" name="Rectangle 121"/>
              <p:cNvSpPr>
                <a:spLocks noChangeArrowheads="1"/>
              </p:cNvSpPr>
              <p:nvPr/>
            </p:nvSpPr>
            <p:spPr bwMode="auto">
              <a:xfrm>
                <a:off x="1245" y="2063"/>
                <a:ext cx="187" cy="16"/>
              </a:xfrm>
              <a:prstGeom prst="rect">
                <a:avLst/>
              </a:prstGeom>
              <a:solidFill>
                <a:srgbClr val="D4548D"/>
              </a:solidFill>
              <a:ln w="9525">
                <a:noFill/>
                <a:miter lim="800000"/>
                <a:headEnd/>
                <a:tailEnd/>
              </a:ln>
            </p:spPr>
            <p:txBody>
              <a:bodyPr/>
              <a:lstStyle/>
              <a:p>
                <a:endParaRPr lang="en-US"/>
              </a:p>
            </p:txBody>
          </p:sp>
          <p:sp>
            <p:nvSpPr>
              <p:cNvPr id="41082" name="Rectangle 122"/>
              <p:cNvSpPr>
                <a:spLocks noChangeArrowheads="1"/>
              </p:cNvSpPr>
              <p:nvPr/>
            </p:nvSpPr>
            <p:spPr bwMode="auto">
              <a:xfrm>
                <a:off x="1245" y="2079"/>
                <a:ext cx="187" cy="12"/>
              </a:xfrm>
              <a:prstGeom prst="rect">
                <a:avLst/>
              </a:prstGeom>
              <a:solidFill>
                <a:srgbClr val="D25490"/>
              </a:solidFill>
              <a:ln w="9525">
                <a:noFill/>
                <a:miter lim="800000"/>
                <a:headEnd/>
                <a:tailEnd/>
              </a:ln>
            </p:spPr>
            <p:txBody>
              <a:bodyPr/>
              <a:lstStyle/>
              <a:p>
                <a:endParaRPr lang="en-US"/>
              </a:p>
            </p:txBody>
          </p:sp>
          <p:sp>
            <p:nvSpPr>
              <p:cNvPr id="41083" name="Rectangle 123"/>
              <p:cNvSpPr>
                <a:spLocks noChangeArrowheads="1"/>
              </p:cNvSpPr>
              <p:nvPr/>
            </p:nvSpPr>
            <p:spPr bwMode="auto">
              <a:xfrm>
                <a:off x="1245" y="2091"/>
                <a:ext cx="187" cy="16"/>
              </a:xfrm>
              <a:prstGeom prst="rect">
                <a:avLst/>
              </a:prstGeom>
              <a:solidFill>
                <a:srgbClr val="D05392"/>
              </a:solidFill>
              <a:ln w="9525">
                <a:noFill/>
                <a:miter lim="800000"/>
                <a:headEnd/>
                <a:tailEnd/>
              </a:ln>
            </p:spPr>
            <p:txBody>
              <a:bodyPr/>
              <a:lstStyle/>
              <a:p>
                <a:endParaRPr lang="en-US"/>
              </a:p>
            </p:txBody>
          </p:sp>
          <p:sp>
            <p:nvSpPr>
              <p:cNvPr id="41084" name="Rectangle 124"/>
              <p:cNvSpPr>
                <a:spLocks noChangeArrowheads="1"/>
              </p:cNvSpPr>
              <p:nvPr/>
            </p:nvSpPr>
            <p:spPr bwMode="auto">
              <a:xfrm>
                <a:off x="1245" y="2107"/>
                <a:ext cx="187" cy="13"/>
              </a:xfrm>
              <a:prstGeom prst="rect">
                <a:avLst/>
              </a:prstGeom>
              <a:solidFill>
                <a:srgbClr val="CE5295"/>
              </a:solidFill>
              <a:ln w="9525">
                <a:noFill/>
                <a:miter lim="800000"/>
                <a:headEnd/>
                <a:tailEnd/>
              </a:ln>
            </p:spPr>
            <p:txBody>
              <a:bodyPr/>
              <a:lstStyle/>
              <a:p>
                <a:endParaRPr lang="en-US"/>
              </a:p>
            </p:txBody>
          </p:sp>
          <p:sp>
            <p:nvSpPr>
              <p:cNvPr id="41085" name="Rectangle 125"/>
              <p:cNvSpPr>
                <a:spLocks noChangeArrowheads="1"/>
              </p:cNvSpPr>
              <p:nvPr/>
            </p:nvSpPr>
            <p:spPr bwMode="auto">
              <a:xfrm>
                <a:off x="1245" y="2120"/>
                <a:ext cx="187" cy="16"/>
              </a:xfrm>
              <a:prstGeom prst="rect">
                <a:avLst/>
              </a:prstGeom>
              <a:solidFill>
                <a:srgbClr val="CD5296"/>
              </a:solidFill>
              <a:ln w="9525">
                <a:noFill/>
                <a:miter lim="800000"/>
                <a:headEnd/>
                <a:tailEnd/>
              </a:ln>
            </p:spPr>
            <p:txBody>
              <a:bodyPr/>
              <a:lstStyle/>
              <a:p>
                <a:endParaRPr lang="en-US"/>
              </a:p>
            </p:txBody>
          </p:sp>
          <p:sp>
            <p:nvSpPr>
              <p:cNvPr id="41086" name="Rectangle 126"/>
              <p:cNvSpPr>
                <a:spLocks noChangeArrowheads="1"/>
              </p:cNvSpPr>
              <p:nvPr/>
            </p:nvSpPr>
            <p:spPr bwMode="auto">
              <a:xfrm>
                <a:off x="1245" y="2136"/>
                <a:ext cx="187" cy="12"/>
              </a:xfrm>
              <a:prstGeom prst="rect">
                <a:avLst/>
              </a:prstGeom>
              <a:solidFill>
                <a:srgbClr val="CB5199"/>
              </a:solidFill>
              <a:ln w="9525">
                <a:noFill/>
                <a:miter lim="800000"/>
                <a:headEnd/>
                <a:tailEnd/>
              </a:ln>
            </p:spPr>
            <p:txBody>
              <a:bodyPr/>
              <a:lstStyle/>
              <a:p>
                <a:endParaRPr lang="en-US"/>
              </a:p>
            </p:txBody>
          </p:sp>
          <p:sp>
            <p:nvSpPr>
              <p:cNvPr id="41087" name="Rectangle 127"/>
              <p:cNvSpPr>
                <a:spLocks noChangeArrowheads="1"/>
              </p:cNvSpPr>
              <p:nvPr/>
            </p:nvSpPr>
            <p:spPr bwMode="auto">
              <a:xfrm>
                <a:off x="1245" y="2148"/>
                <a:ext cx="187" cy="16"/>
              </a:xfrm>
              <a:prstGeom prst="rect">
                <a:avLst/>
              </a:prstGeom>
              <a:solidFill>
                <a:srgbClr val="C9509B"/>
              </a:solidFill>
              <a:ln w="9525">
                <a:noFill/>
                <a:miter lim="800000"/>
                <a:headEnd/>
                <a:tailEnd/>
              </a:ln>
            </p:spPr>
            <p:txBody>
              <a:bodyPr/>
              <a:lstStyle/>
              <a:p>
                <a:endParaRPr lang="en-US"/>
              </a:p>
            </p:txBody>
          </p:sp>
          <p:sp>
            <p:nvSpPr>
              <p:cNvPr id="41088" name="Rectangle 128"/>
              <p:cNvSpPr>
                <a:spLocks noChangeArrowheads="1"/>
              </p:cNvSpPr>
              <p:nvPr/>
            </p:nvSpPr>
            <p:spPr bwMode="auto">
              <a:xfrm>
                <a:off x="1245" y="2164"/>
                <a:ext cx="187" cy="13"/>
              </a:xfrm>
              <a:prstGeom prst="rect">
                <a:avLst/>
              </a:prstGeom>
              <a:solidFill>
                <a:srgbClr val="C74F9E"/>
              </a:solidFill>
              <a:ln w="9525">
                <a:noFill/>
                <a:miter lim="800000"/>
                <a:headEnd/>
                <a:tailEnd/>
              </a:ln>
            </p:spPr>
            <p:txBody>
              <a:bodyPr/>
              <a:lstStyle/>
              <a:p>
                <a:endParaRPr lang="en-US"/>
              </a:p>
            </p:txBody>
          </p:sp>
          <p:sp>
            <p:nvSpPr>
              <p:cNvPr id="41089" name="Rectangle 129"/>
              <p:cNvSpPr>
                <a:spLocks noChangeArrowheads="1"/>
              </p:cNvSpPr>
              <p:nvPr/>
            </p:nvSpPr>
            <p:spPr bwMode="auto">
              <a:xfrm>
                <a:off x="1245" y="2177"/>
                <a:ext cx="187" cy="16"/>
              </a:xfrm>
              <a:prstGeom prst="rect">
                <a:avLst/>
              </a:prstGeom>
              <a:solidFill>
                <a:srgbClr val="C54FA1"/>
              </a:solidFill>
              <a:ln w="9525">
                <a:noFill/>
                <a:miter lim="800000"/>
                <a:headEnd/>
                <a:tailEnd/>
              </a:ln>
            </p:spPr>
            <p:txBody>
              <a:bodyPr/>
              <a:lstStyle/>
              <a:p>
                <a:endParaRPr lang="en-US"/>
              </a:p>
            </p:txBody>
          </p:sp>
          <p:sp>
            <p:nvSpPr>
              <p:cNvPr id="41090" name="Rectangle 130"/>
              <p:cNvSpPr>
                <a:spLocks noChangeArrowheads="1"/>
              </p:cNvSpPr>
              <p:nvPr/>
            </p:nvSpPr>
            <p:spPr bwMode="auto">
              <a:xfrm>
                <a:off x="1245" y="2193"/>
                <a:ext cx="187" cy="16"/>
              </a:xfrm>
              <a:prstGeom prst="rect">
                <a:avLst/>
              </a:prstGeom>
              <a:solidFill>
                <a:srgbClr val="C24DA4"/>
              </a:solidFill>
              <a:ln w="9525">
                <a:noFill/>
                <a:miter lim="800000"/>
                <a:headEnd/>
                <a:tailEnd/>
              </a:ln>
            </p:spPr>
            <p:txBody>
              <a:bodyPr/>
              <a:lstStyle/>
              <a:p>
                <a:endParaRPr lang="en-US"/>
              </a:p>
            </p:txBody>
          </p:sp>
          <p:sp>
            <p:nvSpPr>
              <p:cNvPr id="41091" name="Rectangle 131"/>
              <p:cNvSpPr>
                <a:spLocks noChangeArrowheads="1"/>
              </p:cNvSpPr>
              <p:nvPr/>
            </p:nvSpPr>
            <p:spPr bwMode="auto">
              <a:xfrm>
                <a:off x="1245" y="2209"/>
                <a:ext cx="187" cy="12"/>
              </a:xfrm>
              <a:prstGeom prst="rect">
                <a:avLst/>
              </a:prstGeom>
              <a:solidFill>
                <a:srgbClr val="C04CA7"/>
              </a:solidFill>
              <a:ln w="9525">
                <a:noFill/>
                <a:miter lim="800000"/>
                <a:headEnd/>
                <a:tailEnd/>
              </a:ln>
            </p:spPr>
            <p:txBody>
              <a:bodyPr/>
              <a:lstStyle/>
              <a:p>
                <a:endParaRPr lang="en-US"/>
              </a:p>
            </p:txBody>
          </p:sp>
          <p:sp>
            <p:nvSpPr>
              <p:cNvPr id="41092" name="Rectangle 132"/>
              <p:cNvSpPr>
                <a:spLocks noChangeArrowheads="1"/>
              </p:cNvSpPr>
              <p:nvPr/>
            </p:nvSpPr>
            <p:spPr bwMode="auto">
              <a:xfrm>
                <a:off x="1245" y="2221"/>
                <a:ext cx="187" cy="17"/>
              </a:xfrm>
              <a:prstGeom prst="rect">
                <a:avLst/>
              </a:prstGeom>
              <a:solidFill>
                <a:srgbClr val="BE4CA9"/>
              </a:solidFill>
              <a:ln w="9525">
                <a:noFill/>
                <a:miter lim="800000"/>
                <a:headEnd/>
                <a:tailEnd/>
              </a:ln>
            </p:spPr>
            <p:txBody>
              <a:bodyPr/>
              <a:lstStyle/>
              <a:p>
                <a:endParaRPr lang="en-US"/>
              </a:p>
            </p:txBody>
          </p:sp>
          <p:sp>
            <p:nvSpPr>
              <p:cNvPr id="41093" name="Rectangle 133"/>
              <p:cNvSpPr>
                <a:spLocks noChangeArrowheads="1"/>
              </p:cNvSpPr>
              <p:nvPr/>
            </p:nvSpPr>
            <p:spPr bwMode="auto">
              <a:xfrm>
                <a:off x="1245" y="2238"/>
                <a:ext cx="187" cy="12"/>
              </a:xfrm>
              <a:prstGeom prst="rect">
                <a:avLst/>
              </a:prstGeom>
              <a:solidFill>
                <a:srgbClr val="BC4BAB"/>
              </a:solidFill>
              <a:ln w="9525">
                <a:noFill/>
                <a:miter lim="800000"/>
                <a:headEnd/>
                <a:tailEnd/>
              </a:ln>
            </p:spPr>
            <p:txBody>
              <a:bodyPr/>
              <a:lstStyle/>
              <a:p>
                <a:endParaRPr lang="en-US"/>
              </a:p>
            </p:txBody>
          </p:sp>
          <p:sp>
            <p:nvSpPr>
              <p:cNvPr id="41094" name="Rectangle 134"/>
              <p:cNvSpPr>
                <a:spLocks noChangeArrowheads="1"/>
              </p:cNvSpPr>
              <p:nvPr/>
            </p:nvSpPr>
            <p:spPr bwMode="auto">
              <a:xfrm>
                <a:off x="1245" y="2250"/>
                <a:ext cx="187" cy="16"/>
              </a:xfrm>
              <a:prstGeom prst="rect">
                <a:avLst/>
              </a:prstGeom>
              <a:solidFill>
                <a:srgbClr val="BA4AAD"/>
              </a:solidFill>
              <a:ln w="9525">
                <a:noFill/>
                <a:miter lim="800000"/>
                <a:headEnd/>
                <a:tailEnd/>
              </a:ln>
            </p:spPr>
            <p:txBody>
              <a:bodyPr/>
              <a:lstStyle/>
              <a:p>
                <a:endParaRPr lang="en-US"/>
              </a:p>
            </p:txBody>
          </p:sp>
          <p:sp>
            <p:nvSpPr>
              <p:cNvPr id="41095" name="Rectangle 135"/>
              <p:cNvSpPr>
                <a:spLocks noChangeArrowheads="1"/>
              </p:cNvSpPr>
              <p:nvPr/>
            </p:nvSpPr>
            <p:spPr bwMode="auto">
              <a:xfrm>
                <a:off x="1245" y="2266"/>
                <a:ext cx="187" cy="12"/>
              </a:xfrm>
              <a:prstGeom prst="rect">
                <a:avLst/>
              </a:prstGeom>
              <a:solidFill>
                <a:srgbClr val="B849B0"/>
              </a:solidFill>
              <a:ln w="9525">
                <a:noFill/>
                <a:miter lim="800000"/>
                <a:headEnd/>
                <a:tailEnd/>
              </a:ln>
            </p:spPr>
            <p:txBody>
              <a:bodyPr/>
              <a:lstStyle/>
              <a:p>
                <a:endParaRPr lang="en-US"/>
              </a:p>
            </p:txBody>
          </p:sp>
          <p:sp>
            <p:nvSpPr>
              <p:cNvPr id="41096" name="Rectangle 136"/>
              <p:cNvSpPr>
                <a:spLocks noChangeArrowheads="1"/>
              </p:cNvSpPr>
              <p:nvPr/>
            </p:nvSpPr>
            <p:spPr bwMode="auto">
              <a:xfrm>
                <a:off x="1245" y="2278"/>
                <a:ext cx="187" cy="16"/>
              </a:xfrm>
              <a:prstGeom prst="rect">
                <a:avLst/>
              </a:prstGeom>
              <a:solidFill>
                <a:srgbClr val="B648B2"/>
              </a:solidFill>
              <a:ln w="9525">
                <a:noFill/>
                <a:miter lim="800000"/>
                <a:headEnd/>
                <a:tailEnd/>
              </a:ln>
            </p:spPr>
            <p:txBody>
              <a:bodyPr/>
              <a:lstStyle/>
              <a:p>
                <a:endParaRPr lang="en-US"/>
              </a:p>
            </p:txBody>
          </p:sp>
          <p:sp>
            <p:nvSpPr>
              <p:cNvPr id="41097" name="Rectangle 137"/>
              <p:cNvSpPr>
                <a:spLocks noChangeArrowheads="1"/>
              </p:cNvSpPr>
              <p:nvPr/>
            </p:nvSpPr>
            <p:spPr bwMode="auto">
              <a:xfrm>
                <a:off x="1245" y="2294"/>
                <a:ext cx="187" cy="17"/>
              </a:xfrm>
              <a:prstGeom prst="rect">
                <a:avLst/>
              </a:prstGeom>
              <a:solidFill>
                <a:srgbClr val="B247B6"/>
              </a:solidFill>
              <a:ln w="9525">
                <a:noFill/>
                <a:miter lim="800000"/>
                <a:headEnd/>
                <a:tailEnd/>
              </a:ln>
            </p:spPr>
            <p:txBody>
              <a:bodyPr/>
              <a:lstStyle/>
              <a:p>
                <a:endParaRPr lang="en-US"/>
              </a:p>
            </p:txBody>
          </p:sp>
          <p:sp>
            <p:nvSpPr>
              <p:cNvPr id="41098" name="Rectangle 138"/>
              <p:cNvSpPr>
                <a:spLocks noChangeArrowheads="1"/>
              </p:cNvSpPr>
              <p:nvPr/>
            </p:nvSpPr>
            <p:spPr bwMode="auto">
              <a:xfrm>
                <a:off x="1245" y="2311"/>
                <a:ext cx="187" cy="12"/>
              </a:xfrm>
              <a:prstGeom prst="rect">
                <a:avLst/>
              </a:prstGeom>
              <a:solidFill>
                <a:srgbClr val="B046B8"/>
              </a:solidFill>
              <a:ln w="9525">
                <a:noFill/>
                <a:miter lim="800000"/>
                <a:headEnd/>
                <a:tailEnd/>
              </a:ln>
            </p:spPr>
            <p:txBody>
              <a:bodyPr/>
              <a:lstStyle/>
              <a:p>
                <a:endParaRPr lang="en-US"/>
              </a:p>
            </p:txBody>
          </p:sp>
          <p:sp>
            <p:nvSpPr>
              <p:cNvPr id="41099" name="Rectangle 139"/>
              <p:cNvSpPr>
                <a:spLocks noChangeArrowheads="1"/>
              </p:cNvSpPr>
              <p:nvPr/>
            </p:nvSpPr>
            <p:spPr bwMode="auto">
              <a:xfrm>
                <a:off x="1245" y="2323"/>
                <a:ext cx="187" cy="16"/>
              </a:xfrm>
              <a:prstGeom prst="rect">
                <a:avLst/>
              </a:prstGeom>
              <a:solidFill>
                <a:srgbClr val="AD45BA"/>
              </a:solidFill>
              <a:ln w="9525">
                <a:noFill/>
                <a:miter lim="800000"/>
                <a:headEnd/>
                <a:tailEnd/>
              </a:ln>
            </p:spPr>
            <p:txBody>
              <a:bodyPr/>
              <a:lstStyle/>
              <a:p>
                <a:endParaRPr lang="en-US"/>
              </a:p>
            </p:txBody>
          </p:sp>
          <p:sp>
            <p:nvSpPr>
              <p:cNvPr id="41100" name="Rectangle 140"/>
              <p:cNvSpPr>
                <a:spLocks noChangeArrowheads="1"/>
              </p:cNvSpPr>
              <p:nvPr/>
            </p:nvSpPr>
            <p:spPr bwMode="auto">
              <a:xfrm>
                <a:off x="1245" y="2339"/>
                <a:ext cx="187" cy="12"/>
              </a:xfrm>
              <a:prstGeom prst="rect">
                <a:avLst/>
              </a:prstGeom>
              <a:solidFill>
                <a:srgbClr val="AB44BC"/>
              </a:solidFill>
              <a:ln w="9525">
                <a:noFill/>
                <a:miter lim="800000"/>
                <a:headEnd/>
                <a:tailEnd/>
              </a:ln>
            </p:spPr>
            <p:txBody>
              <a:bodyPr/>
              <a:lstStyle/>
              <a:p>
                <a:endParaRPr lang="en-US"/>
              </a:p>
            </p:txBody>
          </p:sp>
          <p:sp>
            <p:nvSpPr>
              <p:cNvPr id="41101" name="Rectangle 141"/>
              <p:cNvSpPr>
                <a:spLocks noChangeArrowheads="1"/>
              </p:cNvSpPr>
              <p:nvPr/>
            </p:nvSpPr>
            <p:spPr bwMode="auto">
              <a:xfrm>
                <a:off x="1245" y="2351"/>
                <a:ext cx="187" cy="17"/>
              </a:xfrm>
              <a:prstGeom prst="rect">
                <a:avLst/>
              </a:prstGeom>
              <a:solidFill>
                <a:srgbClr val="A943BE"/>
              </a:solidFill>
              <a:ln w="9525">
                <a:noFill/>
                <a:miter lim="800000"/>
                <a:headEnd/>
                <a:tailEnd/>
              </a:ln>
            </p:spPr>
            <p:txBody>
              <a:bodyPr/>
              <a:lstStyle/>
              <a:p>
                <a:endParaRPr lang="en-US"/>
              </a:p>
            </p:txBody>
          </p:sp>
          <p:sp>
            <p:nvSpPr>
              <p:cNvPr id="41102" name="Rectangle 142"/>
              <p:cNvSpPr>
                <a:spLocks noChangeArrowheads="1"/>
              </p:cNvSpPr>
              <p:nvPr/>
            </p:nvSpPr>
            <p:spPr bwMode="auto">
              <a:xfrm>
                <a:off x="1245" y="2368"/>
                <a:ext cx="187" cy="12"/>
              </a:xfrm>
              <a:prstGeom prst="rect">
                <a:avLst/>
              </a:prstGeom>
              <a:solidFill>
                <a:srgbClr val="A743C0"/>
              </a:solidFill>
              <a:ln w="9525">
                <a:noFill/>
                <a:miter lim="800000"/>
                <a:headEnd/>
                <a:tailEnd/>
              </a:ln>
            </p:spPr>
            <p:txBody>
              <a:bodyPr/>
              <a:lstStyle/>
              <a:p>
                <a:endParaRPr lang="en-US"/>
              </a:p>
            </p:txBody>
          </p:sp>
          <p:sp>
            <p:nvSpPr>
              <p:cNvPr id="41103" name="Rectangle 143"/>
              <p:cNvSpPr>
                <a:spLocks noChangeArrowheads="1"/>
              </p:cNvSpPr>
              <p:nvPr/>
            </p:nvSpPr>
            <p:spPr bwMode="auto">
              <a:xfrm>
                <a:off x="1245" y="2380"/>
                <a:ext cx="187" cy="16"/>
              </a:xfrm>
              <a:prstGeom prst="rect">
                <a:avLst/>
              </a:prstGeom>
              <a:solidFill>
                <a:srgbClr val="A441C2"/>
              </a:solidFill>
              <a:ln w="9525">
                <a:noFill/>
                <a:miter lim="800000"/>
                <a:headEnd/>
                <a:tailEnd/>
              </a:ln>
            </p:spPr>
            <p:txBody>
              <a:bodyPr/>
              <a:lstStyle/>
              <a:p>
                <a:endParaRPr lang="en-US"/>
              </a:p>
            </p:txBody>
          </p:sp>
          <p:sp>
            <p:nvSpPr>
              <p:cNvPr id="41104" name="Rectangle 144"/>
              <p:cNvSpPr>
                <a:spLocks noChangeArrowheads="1"/>
              </p:cNvSpPr>
              <p:nvPr/>
            </p:nvSpPr>
            <p:spPr bwMode="auto">
              <a:xfrm>
                <a:off x="1245" y="2396"/>
                <a:ext cx="187" cy="12"/>
              </a:xfrm>
              <a:prstGeom prst="rect">
                <a:avLst/>
              </a:prstGeom>
              <a:solidFill>
                <a:srgbClr val="A240C4"/>
              </a:solidFill>
              <a:ln w="9525">
                <a:noFill/>
                <a:miter lim="800000"/>
                <a:headEnd/>
                <a:tailEnd/>
              </a:ln>
            </p:spPr>
            <p:txBody>
              <a:bodyPr/>
              <a:lstStyle/>
              <a:p>
                <a:endParaRPr lang="en-US"/>
              </a:p>
            </p:txBody>
          </p:sp>
          <p:sp>
            <p:nvSpPr>
              <p:cNvPr id="41105" name="Rectangle 145"/>
              <p:cNvSpPr>
                <a:spLocks noChangeArrowheads="1"/>
              </p:cNvSpPr>
              <p:nvPr/>
            </p:nvSpPr>
            <p:spPr bwMode="auto">
              <a:xfrm>
                <a:off x="1245" y="2408"/>
                <a:ext cx="187" cy="16"/>
              </a:xfrm>
              <a:prstGeom prst="rect">
                <a:avLst/>
              </a:prstGeom>
              <a:solidFill>
                <a:srgbClr val="9F3FC6"/>
              </a:solidFill>
              <a:ln w="9525">
                <a:noFill/>
                <a:miter lim="800000"/>
                <a:headEnd/>
                <a:tailEnd/>
              </a:ln>
            </p:spPr>
            <p:txBody>
              <a:bodyPr/>
              <a:lstStyle/>
              <a:p>
                <a:endParaRPr lang="en-US"/>
              </a:p>
            </p:txBody>
          </p:sp>
          <p:sp>
            <p:nvSpPr>
              <p:cNvPr id="41106" name="Rectangle 146"/>
              <p:cNvSpPr>
                <a:spLocks noChangeArrowheads="1"/>
              </p:cNvSpPr>
              <p:nvPr/>
            </p:nvSpPr>
            <p:spPr bwMode="auto">
              <a:xfrm>
                <a:off x="1245" y="2424"/>
                <a:ext cx="187" cy="17"/>
              </a:xfrm>
              <a:prstGeom prst="rect">
                <a:avLst/>
              </a:prstGeom>
              <a:solidFill>
                <a:srgbClr val="9B3EC9"/>
              </a:solidFill>
              <a:ln w="9525">
                <a:noFill/>
                <a:miter lim="800000"/>
                <a:headEnd/>
                <a:tailEnd/>
              </a:ln>
            </p:spPr>
            <p:txBody>
              <a:bodyPr/>
              <a:lstStyle/>
              <a:p>
                <a:endParaRPr lang="en-US"/>
              </a:p>
            </p:txBody>
          </p:sp>
          <p:sp>
            <p:nvSpPr>
              <p:cNvPr id="41107" name="Rectangle 147"/>
              <p:cNvSpPr>
                <a:spLocks noChangeArrowheads="1"/>
              </p:cNvSpPr>
              <p:nvPr/>
            </p:nvSpPr>
            <p:spPr bwMode="auto">
              <a:xfrm>
                <a:off x="1245" y="2441"/>
                <a:ext cx="187" cy="12"/>
              </a:xfrm>
              <a:prstGeom prst="rect">
                <a:avLst/>
              </a:prstGeom>
              <a:solidFill>
                <a:srgbClr val="993DCB"/>
              </a:solidFill>
              <a:ln w="9525">
                <a:noFill/>
                <a:miter lim="800000"/>
                <a:headEnd/>
                <a:tailEnd/>
              </a:ln>
            </p:spPr>
            <p:txBody>
              <a:bodyPr/>
              <a:lstStyle/>
              <a:p>
                <a:endParaRPr lang="en-US"/>
              </a:p>
            </p:txBody>
          </p:sp>
          <p:sp>
            <p:nvSpPr>
              <p:cNvPr id="41108" name="Rectangle 148"/>
              <p:cNvSpPr>
                <a:spLocks noChangeArrowheads="1"/>
              </p:cNvSpPr>
              <p:nvPr/>
            </p:nvSpPr>
            <p:spPr bwMode="auto">
              <a:xfrm>
                <a:off x="1245" y="2453"/>
                <a:ext cx="187" cy="16"/>
              </a:xfrm>
              <a:prstGeom prst="rect">
                <a:avLst/>
              </a:prstGeom>
              <a:solidFill>
                <a:srgbClr val="963CCD"/>
              </a:solidFill>
              <a:ln w="9525">
                <a:noFill/>
                <a:miter lim="800000"/>
                <a:headEnd/>
                <a:tailEnd/>
              </a:ln>
            </p:spPr>
            <p:txBody>
              <a:bodyPr/>
              <a:lstStyle/>
              <a:p>
                <a:endParaRPr lang="en-US"/>
              </a:p>
            </p:txBody>
          </p:sp>
          <p:sp>
            <p:nvSpPr>
              <p:cNvPr id="41109" name="Rectangle 149"/>
              <p:cNvSpPr>
                <a:spLocks noChangeArrowheads="1"/>
              </p:cNvSpPr>
              <p:nvPr/>
            </p:nvSpPr>
            <p:spPr bwMode="auto">
              <a:xfrm>
                <a:off x="1245" y="2469"/>
                <a:ext cx="187" cy="12"/>
              </a:xfrm>
              <a:prstGeom prst="rect">
                <a:avLst/>
              </a:prstGeom>
              <a:solidFill>
                <a:srgbClr val="953BCE"/>
              </a:solidFill>
              <a:ln w="9525">
                <a:noFill/>
                <a:miter lim="800000"/>
                <a:headEnd/>
                <a:tailEnd/>
              </a:ln>
            </p:spPr>
            <p:txBody>
              <a:bodyPr/>
              <a:lstStyle/>
              <a:p>
                <a:endParaRPr lang="en-US"/>
              </a:p>
            </p:txBody>
          </p:sp>
          <p:sp>
            <p:nvSpPr>
              <p:cNvPr id="41110" name="Rectangle 150"/>
              <p:cNvSpPr>
                <a:spLocks noChangeArrowheads="1"/>
              </p:cNvSpPr>
              <p:nvPr/>
            </p:nvSpPr>
            <p:spPr bwMode="auto">
              <a:xfrm>
                <a:off x="1245" y="2481"/>
                <a:ext cx="187" cy="17"/>
              </a:xfrm>
              <a:prstGeom prst="rect">
                <a:avLst/>
              </a:prstGeom>
              <a:solidFill>
                <a:srgbClr val="923AD0"/>
              </a:solidFill>
              <a:ln w="9525">
                <a:noFill/>
                <a:miter lim="800000"/>
                <a:headEnd/>
                <a:tailEnd/>
              </a:ln>
            </p:spPr>
            <p:txBody>
              <a:bodyPr/>
              <a:lstStyle/>
              <a:p>
                <a:endParaRPr lang="en-US"/>
              </a:p>
            </p:txBody>
          </p:sp>
          <p:sp>
            <p:nvSpPr>
              <p:cNvPr id="41111" name="Rectangle 151"/>
              <p:cNvSpPr>
                <a:spLocks noChangeArrowheads="1"/>
              </p:cNvSpPr>
              <p:nvPr/>
            </p:nvSpPr>
            <p:spPr bwMode="auto">
              <a:xfrm>
                <a:off x="1245" y="2498"/>
                <a:ext cx="187" cy="12"/>
              </a:xfrm>
              <a:prstGeom prst="rect">
                <a:avLst/>
              </a:prstGeom>
              <a:solidFill>
                <a:srgbClr val="9039D2"/>
              </a:solidFill>
              <a:ln w="9525">
                <a:noFill/>
                <a:miter lim="800000"/>
                <a:headEnd/>
                <a:tailEnd/>
              </a:ln>
            </p:spPr>
            <p:txBody>
              <a:bodyPr/>
              <a:lstStyle/>
              <a:p>
                <a:endParaRPr lang="en-US"/>
              </a:p>
            </p:txBody>
          </p:sp>
          <p:sp>
            <p:nvSpPr>
              <p:cNvPr id="41112" name="Rectangle 152"/>
              <p:cNvSpPr>
                <a:spLocks noChangeArrowheads="1"/>
              </p:cNvSpPr>
              <p:nvPr/>
            </p:nvSpPr>
            <p:spPr bwMode="auto">
              <a:xfrm>
                <a:off x="1245" y="2510"/>
                <a:ext cx="187" cy="16"/>
              </a:xfrm>
              <a:prstGeom prst="rect">
                <a:avLst/>
              </a:prstGeom>
              <a:solidFill>
                <a:srgbClr val="8D38D4"/>
              </a:solidFill>
              <a:ln w="9525">
                <a:noFill/>
                <a:miter lim="800000"/>
                <a:headEnd/>
                <a:tailEnd/>
              </a:ln>
            </p:spPr>
            <p:txBody>
              <a:bodyPr/>
              <a:lstStyle/>
              <a:p>
                <a:endParaRPr lang="en-US"/>
              </a:p>
            </p:txBody>
          </p:sp>
          <p:sp>
            <p:nvSpPr>
              <p:cNvPr id="41113" name="Rectangle 153"/>
              <p:cNvSpPr>
                <a:spLocks noChangeArrowheads="1"/>
              </p:cNvSpPr>
              <p:nvPr/>
            </p:nvSpPr>
            <p:spPr bwMode="auto">
              <a:xfrm>
                <a:off x="1245" y="2526"/>
                <a:ext cx="187" cy="16"/>
              </a:xfrm>
              <a:prstGeom prst="rect">
                <a:avLst/>
              </a:prstGeom>
              <a:solidFill>
                <a:srgbClr val="8936D6"/>
              </a:solidFill>
              <a:ln w="9525">
                <a:noFill/>
                <a:miter lim="800000"/>
                <a:headEnd/>
                <a:tailEnd/>
              </a:ln>
            </p:spPr>
            <p:txBody>
              <a:bodyPr/>
              <a:lstStyle/>
              <a:p>
                <a:endParaRPr lang="en-US"/>
              </a:p>
            </p:txBody>
          </p:sp>
          <p:sp>
            <p:nvSpPr>
              <p:cNvPr id="41114" name="Rectangle 154"/>
              <p:cNvSpPr>
                <a:spLocks noChangeArrowheads="1"/>
              </p:cNvSpPr>
              <p:nvPr/>
            </p:nvSpPr>
            <p:spPr bwMode="auto">
              <a:xfrm>
                <a:off x="1245" y="2542"/>
                <a:ext cx="187" cy="13"/>
              </a:xfrm>
              <a:prstGeom prst="rect">
                <a:avLst/>
              </a:prstGeom>
              <a:solidFill>
                <a:srgbClr val="8635D8"/>
              </a:solidFill>
              <a:ln w="9525">
                <a:noFill/>
                <a:miter lim="800000"/>
                <a:headEnd/>
                <a:tailEnd/>
              </a:ln>
            </p:spPr>
            <p:txBody>
              <a:bodyPr/>
              <a:lstStyle/>
              <a:p>
                <a:endParaRPr lang="en-US"/>
              </a:p>
            </p:txBody>
          </p:sp>
          <p:sp>
            <p:nvSpPr>
              <p:cNvPr id="41115" name="Rectangle 155"/>
              <p:cNvSpPr>
                <a:spLocks noChangeArrowheads="1"/>
              </p:cNvSpPr>
              <p:nvPr/>
            </p:nvSpPr>
            <p:spPr bwMode="auto">
              <a:xfrm>
                <a:off x="1245" y="2555"/>
                <a:ext cx="187" cy="16"/>
              </a:xfrm>
              <a:prstGeom prst="rect">
                <a:avLst/>
              </a:prstGeom>
              <a:solidFill>
                <a:srgbClr val="8334DA"/>
              </a:solidFill>
              <a:ln w="9525">
                <a:noFill/>
                <a:miter lim="800000"/>
                <a:headEnd/>
                <a:tailEnd/>
              </a:ln>
            </p:spPr>
            <p:txBody>
              <a:bodyPr/>
              <a:lstStyle/>
              <a:p>
                <a:endParaRPr lang="en-US"/>
              </a:p>
            </p:txBody>
          </p:sp>
          <p:sp>
            <p:nvSpPr>
              <p:cNvPr id="41116" name="Rectangle 156"/>
              <p:cNvSpPr>
                <a:spLocks noChangeArrowheads="1"/>
              </p:cNvSpPr>
              <p:nvPr/>
            </p:nvSpPr>
            <p:spPr bwMode="auto">
              <a:xfrm>
                <a:off x="1245" y="2571"/>
                <a:ext cx="187" cy="12"/>
              </a:xfrm>
              <a:prstGeom prst="rect">
                <a:avLst/>
              </a:prstGeom>
              <a:solidFill>
                <a:srgbClr val="8133DB"/>
              </a:solidFill>
              <a:ln w="9525">
                <a:noFill/>
                <a:miter lim="800000"/>
                <a:headEnd/>
                <a:tailEnd/>
              </a:ln>
            </p:spPr>
            <p:txBody>
              <a:bodyPr/>
              <a:lstStyle/>
              <a:p>
                <a:endParaRPr lang="en-US"/>
              </a:p>
            </p:txBody>
          </p:sp>
          <p:sp>
            <p:nvSpPr>
              <p:cNvPr id="41117" name="Rectangle 157"/>
              <p:cNvSpPr>
                <a:spLocks noChangeArrowheads="1"/>
              </p:cNvSpPr>
              <p:nvPr/>
            </p:nvSpPr>
            <p:spPr bwMode="auto">
              <a:xfrm>
                <a:off x="1245" y="2583"/>
                <a:ext cx="187" cy="16"/>
              </a:xfrm>
              <a:prstGeom prst="rect">
                <a:avLst/>
              </a:prstGeom>
              <a:solidFill>
                <a:srgbClr val="7F33DC"/>
              </a:solidFill>
              <a:ln w="9525">
                <a:noFill/>
                <a:miter lim="800000"/>
                <a:headEnd/>
                <a:tailEnd/>
              </a:ln>
            </p:spPr>
            <p:txBody>
              <a:bodyPr/>
              <a:lstStyle/>
              <a:p>
                <a:endParaRPr lang="en-US"/>
              </a:p>
            </p:txBody>
          </p:sp>
          <p:sp>
            <p:nvSpPr>
              <p:cNvPr id="41118" name="Rectangle 158"/>
              <p:cNvSpPr>
                <a:spLocks noChangeArrowheads="1"/>
              </p:cNvSpPr>
              <p:nvPr/>
            </p:nvSpPr>
            <p:spPr bwMode="auto">
              <a:xfrm>
                <a:off x="1245" y="2599"/>
                <a:ext cx="187" cy="12"/>
              </a:xfrm>
              <a:prstGeom prst="rect">
                <a:avLst/>
              </a:prstGeom>
              <a:solidFill>
                <a:srgbClr val="7D32DE"/>
              </a:solidFill>
              <a:ln w="9525">
                <a:noFill/>
                <a:miter lim="800000"/>
                <a:headEnd/>
                <a:tailEnd/>
              </a:ln>
            </p:spPr>
            <p:txBody>
              <a:bodyPr/>
              <a:lstStyle/>
              <a:p>
                <a:endParaRPr lang="en-US"/>
              </a:p>
            </p:txBody>
          </p:sp>
          <p:sp>
            <p:nvSpPr>
              <p:cNvPr id="41119" name="Rectangle 159"/>
              <p:cNvSpPr>
                <a:spLocks noChangeArrowheads="1"/>
              </p:cNvSpPr>
              <p:nvPr/>
            </p:nvSpPr>
            <p:spPr bwMode="auto">
              <a:xfrm>
                <a:off x="1245" y="2611"/>
                <a:ext cx="187" cy="17"/>
              </a:xfrm>
              <a:prstGeom prst="rect">
                <a:avLst/>
              </a:prstGeom>
              <a:solidFill>
                <a:srgbClr val="7A30DF"/>
              </a:solidFill>
              <a:ln w="9525">
                <a:noFill/>
                <a:miter lim="800000"/>
                <a:headEnd/>
                <a:tailEnd/>
              </a:ln>
            </p:spPr>
            <p:txBody>
              <a:bodyPr/>
              <a:lstStyle/>
              <a:p>
                <a:endParaRPr lang="en-US"/>
              </a:p>
            </p:txBody>
          </p:sp>
          <p:sp>
            <p:nvSpPr>
              <p:cNvPr id="41120" name="Rectangle 160"/>
              <p:cNvSpPr>
                <a:spLocks noChangeArrowheads="1"/>
              </p:cNvSpPr>
              <p:nvPr/>
            </p:nvSpPr>
            <p:spPr bwMode="auto">
              <a:xfrm>
                <a:off x="1245" y="2628"/>
                <a:ext cx="187" cy="12"/>
              </a:xfrm>
              <a:prstGeom prst="rect">
                <a:avLst/>
              </a:prstGeom>
              <a:solidFill>
                <a:srgbClr val="772FE1"/>
              </a:solidFill>
              <a:ln w="9525">
                <a:noFill/>
                <a:miter lim="800000"/>
                <a:headEnd/>
                <a:tailEnd/>
              </a:ln>
            </p:spPr>
            <p:txBody>
              <a:bodyPr/>
              <a:lstStyle/>
              <a:p>
                <a:endParaRPr lang="en-US"/>
              </a:p>
            </p:txBody>
          </p:sp>
          <p:sp>
            <p:nvSpPr>
              <p:cNvPr id="41121" name="Rectangle 161"/>
              <p:cNvSpPr>
                <a:spLocks noChangeArrowheads="1"/>
              </p:cNvSpPr>
              <p:nvPr/>
            </p:nvSpPr>
            <p:spPr bwMode="auto">
              <a:xfrm>
                <a:off x="1245" y="2640"/>
                <a:ext cx="187" cy="16"/>
              </a:xfrm>
              <a:prstGeom prst="rect">
                <a:avLst/>
              </a:prstGeom>
              <a:solidFill>
                <a:srgbClr val="742EE2"/>
              </a:solidFill>
              <a:ln w="9525">
                <a:noFill/>
                <a:miter lim="800000"/>
                <a:headEnd/>
                <a:tailEnd/>
              </a:ln>
            </p:spPr>
            <p:txBody>
              <a:bodyPr/>
              <a:lstStyle/>
              <a:p>
                <a:endParaRPr lang="en-US"/>
              </a:p>
            </p:txBody>
          </p:sp>
          <p:sp>
            <p:nvSpPr>
              <p:cNvPr id="41122" name="Rectangle 162"/>
              <p:cNvSpPr>
                <a:spLocks noChangeArrowheads="1"/>
              </p:cNvSpPr>
              <p:nvPr/>
            </p:nvSpPr>
            <p:spPr bwMode="auto">
              <a:xfrm>
                <a:off x="1245" y="2656"/>
                <a:ext cx="187" cy="16"/>
              </a:xfrm>
              <a:prstGeom prst="rect">
                <a:avLst/>
              </a:prstGeom>
              <a:solidFill>
                <a:srgbClr val="702DE4"/>
              </a:solidFill>
              <a:ln w="9525">
                <a:noFill/>
                <a:miter lim="800000"/>
                <a:headEnd/>
                <a:tailEnd/>
              </a:ln>
            </p:spPr>
            <p:txBody>
              <a:bodyPr/>
              <a:lstStyle/>
              <a:p>
                <a:endParaRPr lang="en-US"/>
              </a:p>
            </p:txBody>
          </p:sp>
          <p:sp>
            <p:nvSpPr>
              <p:cNvPr id="41123" name="Rectangle 163"/>
              <p:cNvSpPr>
                <a:spLocks noChangeArrowheads="1"/>
              </p:cNvSpPr>
              <p:nvPr/>
            </p:nvSpPr>
            <p:spPr bwMode="auto">
              <a:xfrm>
                <a:off x="1245" y="2672"/>
                <a:ext cx="187" cy="13"/>
              </a:xfrm>
              <a:prstGeom prst="rect">
                <a:avLst/>
              </a:prstGeom>
              <a:solidFill>
                <a:srgbClr val="6E2CE6"/>
              </a:solidFill>
              <a:ln w="9525">
                <a:noFill/>
                <a:miter lim="800000"/>
                <a:headEnd/>
                <a:tailEnd/>
              </a:ln>
            </p:spPr>
            <p:txBody>
              <a:bodyPr/>
              <a:lstStyle/>
              <a:p>
                <a:endParaRPr lang="en-US"/>
              </a:p>
            </p:txBody>
          </p:sp>
          <p:sp>
            <p:nvSpPr>
              <p:cNvPr id="41124" name="Rectangle 164"/>
              <p:cNvSpPr>
                <a:spLocks noChangeArrowheads="1"/>
              </p:cNvSpPr>
              <p:nvPr/>
            </p:nvSpPr>
            <p:spPr bwMode="auto">
              <a:xfrm>
                <a:off x="1245" y="2685"/>
                <a:ext cx="187" cy="16"/>
              </a:xfrm>
              <a:prstGeom prst="rect">
                <a:avLst/>
              </a:prstGeom>
              <a:solidFill>
                <a:srgbClr val="6B2AE7"/>
              </a:solidFill>
              <a:ln w="9525">
                <a:noFill/>
                <a:miter lim="800000"/>
                <a:headEnd/>
                <a:tailEnd/>
              </a:ln>
            </p:spPr>
            <p:txBody>
              <a:bodyPr/>
              <a:lstStyle/>
              <a:p>
                <a:endParaRPr lang="en-US"/>
              </a:p>
            </p:txBody>
          </p:sp>
          <p:sp>
            <p:nvSpPr>
              <p:cNvPr id="41125" name="Rectangle 165"/>
              <p:cNvSpPr>
                <a:spLocks noChangeArrowheads="1"/>
              </p:cNvSpPr>
              <p:nvPr/>
            </p:nvSpPr>
            <p:spPr bwMode="auto">
              <a:xfrm>
                <a:off x="1245" y="2701"/>
                <a:ext cx="187" cy="12"/>
              </a:xfrm>
              <a:prstGeom prst="rect">
                <a:avLst/>
              </a:prstGeom>
              <a:solidFill>
                <a:srgbClr val="6A2AE7"/>
              </a:solidFill>
              <a:ln w="9525">
                <a:noFill/>
                <a:miter lim="800000"/>
                <a:headEnd/>
                <a:tailEnd/>
              </a:ln>
            </p:spPr>
            <p:txBody>
              <a:bodyPr/>
              <a:lstStyle/>
              <a:p>
                <a:endParaRPr lang="en-US"/>
              </a:p>
            </p:txBody>
          </p:sp>
          <p:sp>
            <p:nvSpPr>
              <p:cNvPr id="41126" name="Rectangle 166"/>
              <p:cNvSpPr>
                <a:spLocks noChangeArrowheads="1"/>
              </p:cNvSpPr>
              <p:nvPr/>
            </p:nvSpPr>
            <p:spPr bwMode="auto">
              <a:xfrm>
                <a:off x="1245" y="2713"/>
                <a:ext cx="187" cy="16"/>
              </a:xfrm>
              <a:prstGeom prst="rect">
                <a:avLst/>
              </a:prstGeom>
              <a:solidFill>
                <a:srgbClr val="6729E9"/>
              </a:solidFill>
              <a:ln w="9525">
                <a:noFill/>
                <a:miter lim="800000"/>
                <a:headEnd/>
                <a:tailEnd/>
              </a:ln>
            </p:spPr>
            <p:txBody>
              <a:bodyPr/>
              <a:lstStyle/>
              <a:p>
                <a:endParaRPr lang="en-US"/>
              </a:p>
            </p:txBody>
          </p:sp>
          <p:sp>
            <p:nvSpPr>
              <p:cNvPr id="41127" name="Rectangle 167"/>
              <p:cNvSpPr>
                <a:spLocks noChangeArrowheads="1"/>
              </p:cNvSpPr>
              <p:nvPr/>
            </p:nvSpPr>
            <p:spPr bwMode="auto">
              <a:xfrm>
                <a:off x="1245" y="2729"/>
                <a:ext cx="187" cy="12"/>
              </a:xfrm>
              <a:prstGeom prst="rect">
                <a:avLst/>
              </a:prstGeom>
              <a:solidFill>
                <a:srgbClr val="6428EA"/>
              </a:solidFill>
              <a:ln w="9525">
                <a:noFill/>
                <a:miter lim="800000"/>
                <a:headEnd/>
                <a:tailEnd/>
              </a:ln>
            </p:spPr>
            <p:txBody>
              <a:bodyPr/>
              <a:lstStyle/>
              <a:p>
                <a:endParaRPr lang="en-US"/>
              </a:p>
            </p:txBody>
          </p:sp>
          <p:sp>
            <p:nvSpPr>
              <p:cNvPr id="41128" name="Rectangle 168"/>
              <p:cNvSpPr>
                <a:spLocks noChangeArrowheads="1"/>
              </p:cNvSpPr>
              <p:nvPr/>
            </p:nvSpPr>
            <p:spPr bwMode="auto">
              <a:xfrm>
                <a:off x="1245" y="2741"/>
                <a:ext cx="187" cy="17"/>
              </a:xfrm>
              <a:prstGeom prst="rect">
                <a:avLst/>
              </a:prstGeom>
              <a:solidFill>
                <a:srgbClr val="6127EB"/>
              </a:solidFill>
              <a:ln w="9525">
                <a:noFill/>
                <a:miter lim="800000"/>
                <a:headEnd/>
                <a:tailEnd/>
              </a:ln>
            </p:spPr>
            <p:txBody>
              <a:bodyPr/>
              <a:lstStyle/>
              <a:p>
                <a:endParaRPr lang="en-US"/>
              </a:p>
            </p:txBody>
          </p:sp>
          <p:sp>
            <p:nvSpPr>
              <p:cNvPr id="41129" name="Rectangle 169"/>
              <p:cNvSpPr>
                <a:spLocks noChangeArrowheads="1"/>
              </p:cNvSpPr>
              <p:nvPr/>
            </p:nvSpPr>
            <p:spPr bwMode="auto">
              <a:xfrm>
                <a:off x="1245" y="2758"/>
                <a:ext cx="187" cy="16"/>
              </a:xfrm>
              <a:prstGeom prst="rect">
                <a:avLst/>
              </a:prstGeom>
              <a:solidFill>
                <a:srgbClr val="5D25ED"/>
              </a:solidFill>
              <a:ln w="9525">
                <a:noFill/>
                <a:miter lim="800000"/>
                <a:headEnd/>
                <a:tailEnd/>
              </a:ln>
            </p:spPr>
            <p:txBody>
              <a:bodyPr/>
              <a:lstStyle/>
              <a:p>
                <a:endParaRPr lang="en-US"/>
              </a:p>
            </p:txBody>
          </p:sp>
          <p:sp>
            <p:nvSpPr>
              <p:cNvPr id="41130" name="Rectangle 170"/>
              <p:cNvSpPr>
                <a:spLocks noChangeArrowheads="1"/>
              </p:cNvSpPr>
              <p:nvPr/>
            </p:nvSpPr>
            <p:spPr bwMode="auto">
              <a:xfrm>
                <a:off x="1245" y="2774"/>
                <a:ext cx="187" cy="12"/>
              </a:xfrm>
              <a:prstGeom prst="rect">
                <a:avLst/>
              </a:prstGeom>
              <a:solidFill>
                <a:srgbClr val="5B24EE"/>
              </a:solidFill>
              <a:ln w="9525">
                <a:noFill/>
                <a:miter lim="800000"/>
                <a:headEnd/>
                <a:tailEnd/>
              </a:ln>
            </p:spPr>
            <p:txBody>
              <a:bodyPr/>
              <a:lstStyle/>
              <a:p>
                <a:endParaRPr lang="en-US"/>
              </a:p>
            </p:txBody>
          </p:sp>
          <p:sp>
            <p:nvSpPr>
              <p:cNvPr id="41131" name="Rectangle 171"/>
              <p:cNvSpPr>
                <a:spLocks noChangeArrowheads="1"/>
              </p:cNvSpPr>
              <p:nvPr/>
            </p:nvSpPr>
            <p:spPr bwMode="auto">
              <a:xfrm>
                <a:off x="1245" y="2786"/>
                <a:ext cx="187" cy="16"/>
              </a:xfrm>
              <a:prstGeom prst="rect">
                <a:avLst/>
              </a:prstGeom>
              <a:solidFill>
                <a:srgbClr val="5823EF"/>
              </a:solidFill>
              <a:ln w="9525">
                <a:noFill/>
                <a:miter lim="800000"/>
                <a:headEnd/>
                <a:tailEnd/>
              </a:ln>
            </p:spPr>
            <p:txBody>
              <a:bodyPr/>
              <a:lstStyle/>
              <a:p>
                <a:endParaRPr lang="en-US"/>
              </a:p>
            </p:txBody>
          </p:sp>
          <p:sp>
            <p:nvSpPr>
              <p:cNvPr id="41132" name="Rectangle 172"/>
              <p:cNvSpPr>
                <a:spLocks noChangeArrowheads="1"/>
              </p:cNvSpPr>
              <p:nvPr/>
            </p:nvSpPr>
            <p:spPr bwMode="auto">
              <a:xfrm>
                <a:off x="1245" y="2802"/>
                <a:ext cx="187" cy="13"/>
              </a:xfrm>
              <a:prstGeom prst="rect">
                <a:avLst/>
              </a:prstGeom>
              <a:solidFill>
                <a:srgbClr val="5522F0"/>
              </a:solidFill>
              <a:ln w="9525">
                <a:noFill/>
                <a:miter lim="800000"/>
                <a:headEnd/>
                <a:tailEnd/>
              </a:ln>
            </p:spPr>
            <p:txBody>
              <a:bodyPr/>
              <a:lstStyle/>
              <a:p>
                <a:endParaRPr lang="en-US"/>
              </a:p>
            </p:txBody>
          </p:sp>
          <p:sp>
            <p:nvSpPr>
              <p:cNvPr id="41133" name="Rectangle 173"/>
              <p:cNvSpPr>
                <a:spLocks noChangeArrowheads="1"/>
              </p:cNvSpPr>
              <p:nvPr/>
            </p:nvSpPr>
            <p:spPr bwMode="auto">
              <a:xfrm>
                <a:off x="1245" y="2815"/>
                <a:ext cx="187" cy="16"/>
              </a:xfrm>
              <a:prstGeom prst="rect">
                <a:avLst/>
              </a:prstGeom>
              <a:solidFill>
                <a:srgbClr val="5421F0"/>
              </a:solidFill>
              <a:ln w="9525">
                <a:noFill/>
                <a:miter lim="800000"/>
                <a:headEnd/>
                <a:tailEnd/>
              </a:ln>
            </p:spPr>
            <p:txBody>
              <a:bodyPr/>
              <a:lstStyle/>
              <a:p>
                <a:endParaRPr lang="en-US"/>
              </a:p>
            </p:txBody>
          </p:sp>
          <p:sp>
            <p:nvSpPr>
              <p:cNvPr id="41134" name="Rectangle 174"/>
              <p:cNvSpPr>
                <a:spLocks noChangeArrowheads="1"/>
              </p:cNvSpPr>
              <p:nvPr/>
            </p:nvSpPr>
            <p:spPr bwMode="auto">
              <a:xfrm>
                <a:off x="1245" y="2831"/>
                <a:ext cx="187" cy="12"/>
              </a:xfrm>
              <a:prstGeom prst="rect">
                <a:avLst/>
              </a:prstGeom>
              <a:solidFill>
                <a:srgbClr val="5120F1"/>
              </a:solidFill>
              <a:ln w="9525">
                <a:noFill/>
                <a:miter lim="800000"/>
                <a:headEnd/>
                <a:tailEnd/>
              </a:ln>
            </p:spPr>
            <p:txBody>
              <a:bodyPr/>
              <a:lstStyle/>
              <a:p>
                <a:endParaRPr lang="en-US"/>
              </a:p>
            </p:txBody>
          </p:sp>
          <p:sp>
            <p:nvSpPr>
              <p:cNvPr id="41135" name="Rectangle 175"/>
              <p:cNvSpPr>
                <a:spLocks noChangeArrowheads="1"/>
              </p:cNvSpPr>
              <p:nvPr/>
            </p:nvSpPr>
            <p:spPr bwMode="auto">
              <a:xfrm>
                <a:off x="1245" y="2843"/>
                <a:ext cx="187" cy="16"/>
              </a:xfrm>
              <a:prstGeom prst="rect">
                <a:avLst/>
              </a:prstGeom>
              <a:solidFill>
                <a:srgbClr val="4F1FF2"/>
              </a:solidFill>
              <a:ln w="9525">
                <a:noFill/>
                <a:miter lim="800000"/>
                <a:headEnd/>
                <a:tailEnd/>
              </a:ln>
            </p:spPr>
            <p:txBody>
              <a:bodyPr/>
              <a:lstStyle/>
              <a:p>
                <a:endParaRPr lang="en-US"/>
              </a:p>
            </p:txBody>
          </p:sp>
          <p:sp>
            <p:nvSpPr>
              <p:cNvPr id="41136" name="Rectangle 176"/>
              <p:cNvSpPr>
                <a:spLocks noChangeArrowheads="1"/>
              </p:cNvSpPr>
              <p:nvPr/>
            </p:nvSpPr>
            <p:spPr bwMode="auto">
              <a:xfrm>
                <a:off x="1245" y="2859"/>
                <a:ext cx="187" cy="12"/>
              </a:xfrm>
              <a:prstGeom prst="rect">
                <a:avLst/>
              </a:prstGeom>
              <a:solidFill>
                <a:srgbClr val="4C1EF3"/>
              </a:solidFill>
              <a:ln w="9525">
                <a:noFill/>
                <a:miter lim="800000"/>
                <a:headEnd/>
                <a:tailEnd/>
              </a:ln>
            </p:spPr>
            <p:txBody>
              <a:bodyPr/>
              <a:lstStyle/>
              <a:p>
                <a:endParaRPr lang="en-US"/>
              </a:p>
            </p:txBody>
          </p:sp>
          <p:sp>
            <p:nvSpPr>
              <p:cNvPr id="41137" name="Rectangle 177"/>
              <p:cNvSpPr>
                <a:spLocks noChangeArrowheads="1"/>
              </p:cNvSpPr>
              <p:nvPr/>
            </p:nvSpPr>
            <p:spPr bwMode="auto">
              <a:xfrm>
                <a:off x="1245" y="2871"/>
                <a:ext cx="187" cy="17"/>
              </a:xfrm>
              <a:prstGeom prst="rect">
                <a:avLst/>
              </a:prstGeom>
              <a:solidFill>
                <a:srgbClr val="4A1DF3"/>
              </a:solidFill>
              <a:ln w="9525">
                <a:noFill/>
                <a:miter lim="800000"/>
                <a:headEnd/>
                <a:tailEnd/>
              </a:ln>
            </p:spPr>
            <p:txBody>
              <a:bodyPr/>
              <a:lstStyle/>
              <a:p>
                <a:endParaRPr lang="en-US"/>
              </a:p>
            </p:txBody>
          </p:sp>
          <p:sp>
            <p:nvSpPr>
              <p:cNvPr id="41138" name="Rectangle 178"/>
              <p:cNvSpPr>
                <a:spLocks noChangeArrowheads="1"/>
              </p:cNvSpPr>
              <p:nvPr/>
            </p:nvSpPr>
            <p:spPr bwMode="auto">
              <a:xfrm>
                <a:off x="1245" y="2888"/>
                <a:ext cx="187" cy="16"/>
              </a:xfrm>
              <a:prstGeom prst="rect">
                <a:avLst/>
              </a:prstGeom>
              <a:solidFill>
                <a:srgbClr val="461CF5"/>
              </a:solidFill>
              <a:ln w="9525">
                <a:noFill/>
                <a:miter lim="800000"/>
                <a:headEnd/>
                <a:tailEnd/>
              </a:ln>
            </p:spPr>
            <p:txBody>
              <a:bodyPr/>
              <a:lstStyle/>
              <a:p>
                <a:endParaRPr lang="en-US"/>
              </a:p>
            </p:txBody>
          </p:sp>
          <p:sp>
            <p:nvSpPr>
              <p:cNvPr id="41139" name="Rectangle 179"/>
              <p:cNvSpPr>
                <a:spLocks noChangeArrowheads="1"/>
              </p:cNvSpPr>
              <p:nvPr/>
            </p:nvSpPr>
            <p:spPr bwMode="auto">
              <a:xfrm>
                <a:off x="1245" y="2904"/>
                <a:ext cx="187" cy="12"/>
              </a:xfrm>
              <a:prstGeom prst="rect">
                <a:avLst/>
              </a:prstGeom>
              <a:solidFill>
                <a:srgbClr val="431BF5"/>
              </a:solidFill>
              <a:ln w="9525">
                <a:noFill/>
                <a:miter lim="800000"/>
                <a:headEnd/>
                <a:tailEnd/>
              </a:ln>
            </p:spPr>
            <p:txBody>
              <a:bodyPr/>
              <a:lstStyle/>
              <a:p>
                <a:endParaRPr lang="en-US"/>
              </a:p>
            </p:txBody>
          </p:sp>
          <p:sp>
            <p:nvSpPr>
              <p:cNvPr id="41140" name="Rectangle 180"/>
              <p:cNvSpPr>
                <a:spLocks noChangeArrowheads="1"/>
              </p:cNvSpPr>
              <p:nvPr/>
            </p:nvSpPr>
            <p:spPr bwMode="auto">
              <a:xfrm>
                <a:off x="1245" y="2916"/>
                <a:ext cx="187" cy="16"/>
              </a:xfrm>
              <a:prstGeom prst="rect">
                <a:avLst/>
              </a:prstGeom>
              <a:solidFill>
                <a:srgbClr val="411AF6"/>
              </a:solidFill>
              <a:ln w="9525">
                <a:noFill/>
                <a:miter lim="800000"/>
                <a:headEnd/>
                <a:tailEnd/>
              </a:ln>
            </p:spPr>
            <p:txBody>
              <a:bodyPr/>
              <a:lstStyle/>
              <a:p>
                <a:endParaRPr lang="en-US"/>
              </a:p>
            </p:txBody>
          </p:sp>
          <p:sp>
            <p:nvSpPr>
              <p:cNvPr id="41141" name="Rectangle 181"/>
              <p:cNvSpPr>
                <a:spLocks noChangeArrowheads="1"/>
              </p:cNvSpPr>
              <p:nvPr/>
            </p:nvSpPr>
            <p:spPr bwMode="auto">
              <a:xfrm>
                <a:off x="1245" y="2932"/>
                <a:ext cx="187" cy="13"/>
              </a:xfrm>
              <a:prstGeom prst="rect">
                <a:avLst/>
              </a:prstGeom>
              <a:solidFill>
                <a:srgbClr val="3F19F6"/>
              </a:solidFill>
              <a:ln w="9525">
                <a:noFill/>
                <a:miter lim="800000"/>
                <a:headEnd/>
                <a:tailEnd/>
              </a:ln>
            </p:spPr>
            <p:txBody>
              <a:bodyPr/>
              <a:lstStyle/>
              <a:p>
                <a:endParaRPr lang="en-US"/>
              </a:p>
            </p:txBody>
          </p:sp>
          <p:sp>
            <p:nvSpPr>
              <p:cNvPr id="41142" name="Rectangle 182"/>
              <p:cNvSpPr>
                <a:spLocks noChangeArrowheads="1"/>
              </p:cNvSpPr>
              <p:nvPr/>
            </p:nvSpPr>
            <p:spPr bwMode="auto">
              <a:xfrm>
                <a:off x="1245" y="2945"/>
                <a:ext cx="187" cy="16"/>
              </a:xfrm>
              <a:prstGeom prst="rect">
                <a:avLst/>
              </a:prstGeom>
              <a:solidFill>
                <a:srgbClr val="3D18F7"/>
              </a:solidFill>
              <a:ln w="9525">
                <a:noFill/>
                <a:miter lim="800000"/>
                <a:headEnd/>
                <a:tailEnd/>
              </a:ln>
            </p:spPr>
            <p:txBody>
              <a:bodyPr/>
              <a:lstStyle/>
              <a:p>
                <a:endParaRPr lang="en-US"/>
              </a:p>
            </p:txBody>
          </p:sp>
          <p:sp>
            <p:nvSpPr>
              <p:cNvPr id="41143" name="Rectangle 183"/>
              <p:cNvSpPr>
                <a:spLocks noChangeArrowheads="1"/>
              </p:cNvSpPr>
              <p:nvPr/>
            </p:nvSpPr>
            <p:spPr bwMode="auto">
              <a:xfrm>
                <a:off x="1245" y="2961"/>
                <a:ext cx="187" cy="12"/>
              </a:xfrm>
              <a:prstGeom prst="rect">
                <a:avLst/>
              </a:prstGeom>
              <a:solidFill>
                <a:srgbClr val="3A17F8"/>
              </a:solidFill>
              <a:ln w="9525">
                <a:noFill/>
                <a:miter lim="800000"/>
                <a:headEnd/>
                <a:tailEnd/>
              </a:ln>
            </p:spPr>
            <p:txBody>
              <a:bodyPr/>
              <a:lstStyle/>
              <a:p>
                <a:endParaRPr lang="en-US"/>
              </a:p>
            </p:txBody>
          </p:sp>
          <p:sp>
            <p:nvSpPr>
              <p:cNvPr id="41144" name="Rectangle 184"/>
              <p:cNvSpPr>
                <a:spLocks noChangeArrowheads="1"/>
              </p:cNvSpPr>
              <p:nvPr/>
            </p:nvSpPr>
            <p:spPr bwMode="auto">
              <a:xfrm>
                <a:off x="1245" y="2973"/>
                <a:ext cx="187" cy="16"/>
              </a:xfrm>
              <a:prstGeom prst="rect">
                <a:avLst/>
              </a:prstGeom>
              <a:solidFill>
                <a:srgbClr val="3816F8"/>
              </a:solidFill>
              <a:ln w="9525">
                <a:noFill/>
                <a:miter lim="800000"/>
                <a:headEnd/>
                <a:tailEnd/>
              </a:ln>
            </p:spPr>
            <p:txBody>
              <a:bodyPr/>
              <a:lstStyle/>
              <a:p>
                <a:endParaRPr lang="en-US"/>
              </a:p>
            </p:txBody>
          </p:sp>
          <p:sp>
            <p:nvSpPr>
              <p:cNvPr id="41145" name="Rectangle 185"/>
              <p:cNvSpPr>
                <a:spLocks noChangeArrowheads="1"/>
              </p:cNvSpPr>
              <p:nvPr/>
            </p:nvSpPr>
            <p:spPr bwMode="auto">
              <a:xfrm>
                <a:off x="1245" y="2989"/>
                <a:ext cx="187" cy="17"/>
              </a:xfrm>
              <a:prstGeom prst="rect">
                <a:avLst/>
              </a:prstGeom>
              <a:solidFill>
                <a:srgbClr val="3414F9"/>
              </a:solidFill>
              <a:ln w="9525">
                <a:noFill/>
                <a:miter lim="800000"/>
                <a:headEnd/>
                <a:tailEnd/>
              </a:ln>
            </p:spPr>
            <p:txBody>
              <a:bodyPr/>
              <a:lstStyle/>
              <a:p>
                <a:endParaRPr lang="en-US"/>
              </a:p>
            </p:txBody>
          </p:sp>
          <p:sp>
            <p:nvSpPr>
              <p:cNvPr id="41146" name="Rectangle 186"/>
              <p:cNvSpPr>
                <a:spLocks noChangeArrowheads="1"/>
              </p:cNvSpPr>
              <p:nvPr/>
            </p:nvSpPr>
            <p:spPr bwMode="auto">
              <a:xfrm>
                <a:off x="1245" y="3006"/>
                <a:ext cx="187" cy="12"/>
              </a:xfrm>
              <a:prstGeom prst="rect">
                <a:avLst/>
              </a:prstGeom>
              <a:solidFill>
                <a:srgbClr val="3113FA"/>
              </a:solidFill>
              <a:ln w="9525">
                <a:noFill/>
                <a:miter lim="800000"/>
                <a:headEnd/>
                <a:tailEnd/>
              </a:ln>
            </p:spPr>
            <p:txBody>
              <a:bodyPr/>
              <a:lstStyle/>
              <a:p>
                <a:endParaRPr lang="en-US"/>
              </a:p>
            </p:txBody>
          </p:sp>
          <p:sp>
            <p:nvSpPr>
              <p:cNvPr id="41147" name="Rectangle 187"/>
              <p:cNvSpPr>
                <a:spLocks noChangeArrowheads="1"/>
              </p:cNvSpPr>
              <p:nvPr/>
            </p:nvSpPr>
            <p:spPr bwMode="auto">
              <a:xfrm>
                <a:off x="1245" y="3018"/>
                <a:ext cx="187" cy="16"/>
              </a:xfrm>
              <a:prstGeom prst="rect">
                <a:avLst/>
              </a:prstGeom>
              <a:solidFill>
                <a:srgbClr val="2F12FA"/>
              </a:solidFill>
              <a:ln w="9525">
                <a:noFill/>
                <a:miter lim="800000"/>
                <a:headEnd/>
                <a:tailEnd/>
              </a:ln>
            </p:spPr>
            <p:txBody>
              <a:bodyPr/>
              <a:lstStyle/>
              <a:p>
                <a:endParaRPr lang="en-US"/>
              </a:p>
            </p:txBody>
          </p:sp>
          <p:sp>
            <p:nvSpPr>
              <p:cNvPr id="41148" name="Rectangle 188"/>
              <p:cNvSpPr>
                <a:spLocks noChangeArrowheads="1"/>
              </p:cNvSpPr>
              <p:nvPr/>
            </p:nvSpPr>
            <p:spPr bwMode="auto">
              <a:xfrm>
                <a:off x="1245" y="3034"/>
                <a:ext cx="187" cy="12"/>
              </a:xfrm>
              <a:prstGeom prst="rect">
                <a:avLst/>
              </a:prstGeom>
              <a:solidFill>
                <a:srgbClr val="2C11FB"/>
              </a:solidFill>
              <a:ln w="9525">
                <a:noFill/>
                <a:miter lim="800000"/>
                <a:headEnd/>
                <a:tailEnd/>
              </a:ln>
            </p:spPr>
            <p:txBody>
              <a:bodyPr/>
              <a:lstStyle/>
              <a:p>
                <a:endParaRPr lang="en-US"/>
              </a:p>
            </p:txBody>
          </p:sp>
          <p:sp>
            <p:nvSpPr>
              <p:cNvPr id="41149" name="Rectangle 189"/>
              <p:cNvSpPr>
                <a:spLocks noChangeArrowheads="1"/>
              </p:cNvSpPr>
              <p:nvPr/>
            </p:nvSpPr>
            <p:spPr bwMode="auto">
              <a:xfrm>
                <a:off x="1245" y="3046"/>
                <a:ext cx="187" cy="16"/>
              </a:xfrm>
              <a:prstGeom prst="rect">
                <a:avLst/>
              </a:prstGeom>
              <a:solidFill>
                <a:srgbClr val="2B11FB"/>
              </a:solidFill>
              <a:ln w="9525">
                <a:noFill/>
                <a:miter lim="800000"/>
                <a:headEnd/>
                <a:tailEnd/>
              </a:ln>
            </p:spPr>
            <p:txBody>
              <a:bodyPr/>
              <a:lstStyle/>
              <a:p>
                <a:endParaRPr lang="en-US"/>
              </a:p>
            </p:txBody>
          </p:sp>
          <p:sp>
            <p:nvSpPr>
              <p:cNvPr id="41150" name="Rectangle 190"/>
              <p:cNvSpPr>
                <a:spLocks noChangeArrowheads="1"/>
              </p:cNvSpPr>
              <p:nvPr/>
            </p:nvSpPr>
            <p:spPr bwMode="auto">
              <a:xfrm>
                <a:off x="1245" y="3062"/>
                <a:ext cx="187" cy="13"/>
              </a:xfrm>
              <a:prstGeom prst="rect">
                <a:avLst/>
              </a:prstGeom>
              <a:solidFill>
                <a:srgbClr val="2810FB"/>
              </a:solidFill>
              <a:ln w="9525">
                <a:noFill/>
                <a:miter lim="800000"/>
                <a:headEnd/>
                <a:tailEnd/>
              </a:ln>
            </p:spPr>
            <p:txBody>
              <a:bodyPr/>
              <a:lstStyle/>
              <a:p>
                <a:endParaRPr lang="en-US"/>
              </a:p>
            </p:txBody>
          </p:sp>
          <p:sp>
            <p:nvSpPr>
              <p:cNvPr id="41151" name="Rectangle 191"/>
              <p:cNvSpPr>
                <a:spLocks noChangeArrowheads="1"/>
              </p:cNvSpPr>
              <p:nvPr/>
            </p:nvSpPr>
            <p:spPr bwMode="auto">
              <a:xfrm>
                <a:off x="1245" y="3075"/>
                <a:ext cx="187" cy="16"/>
              </a:xfrm>
              <a:prstGeom prst="rect">
                <a:avLst/>
              </a:prstGeom>
              <a:solidFill>
                <a:srgbClr val="260FFC"/>
              </a:solidFill>
              <a:ln w="9525">
                <a:noFill/>
                <a:miter lim="800000"/>
                <a:headEnd/>
                <a:tailEnd/>
              </a:ln>
            </p:spPr>
            <p:txBody>
              <a:bodyPr/>
              <a:lstStyle/>
              <a:p>
                <a:endParaRPr lang="en-US"/>
              </a:p>
            </p:txBody>
          </p:sp>
          <p:sp>
            <p:nvSpPr>
              <p:cNvPr id="41152" name="Rectangle 192"/>
              <p:cNvSpPr>
                <a:spLocks noChangeArrowheads="1"/>
              </p:cNvSpPr>
              <p:nvPr/>
            </p:nvSpPr>
            <p:spPr bwMode="auto">
              <a:xfrm>
                <a:off x="1245" y="3091"/>
                <a:ext cx="187" cy="12"/>
              </a:xfrm>
              <a:prstGeom prst="rect">
                <a:avLst/>
              </a:prstGeom>
              <a:solidFill>
                <a:srgbClr val="230EFC"/>
              </a:solidFill>
              <a:ln w="9525">
                <a:noFill/>
                <a:miter lim="800000"/>
                <a:headEnd/>
                <a:tailEnd/>
              </a:ln>
            </p:spPr>
            <p:txBody>
              <a:bodyPr/>
              <a:lstStyle/>
              <a:p>
                <a:endParaRPr lang="en-US"/>
              </a:p>
            </p:txBody>
          </p:sp>
          <p:sp>
            <p:nvSpPr>
              <p:cNvPr id="41153" name="Rectangle 193"/>
              <p:cNvSpPr>
                <a:spLocks noChangeArrowheads="1"/>
              </p:cNvSpPr>
              <p:nvPr/>
            </p:nvSpPr>
            <p:spPr bwMode="auto">
              <a:xfrm>
                <a:off x="1245" y="3103"/>
                <a:ext cx="187" cy="16"/>
              </a:xfrm>
              <a:prstGeom prst="rect">
                <a:avLst/>
              </a:prstGeom>
              <a:solidFill>
                <a:srgbClr val="210DFC"/>
              </a:solidFill>
              <a:ln w="9525">
                <a:noFill/>
                <a:miter lim="800000"/>
                <a:headEnd/>
                <a:tailEnd/>
              </a:ln>
            </p:spPr>
            <p:txBody>
              <a:bodyPr/>
              <a:lstStyle/>
              <a:p>
                <a:endParaRPr lang="en-US"/>
              </a:p>
            </p:txBody>
          </p:sp>
          <p:sp>
            <p:nvSpPr>
              <p:cNvPr id="41154" name="Rectangle 194"/>
              <p:cNvSpPr>
                <a:spLocks noChangeArrowheads="1"/>
              </p:cNvSpPr>
              <p:nvPr/>
            </p:nvSpPr>
            <p:spPr bwMode="auto">
              <a:xfrm>
                <a:off x="1245" y="3119"/>
                <a:ext cx="187" cy="17"/>
              </a:xfrm>
              <a:prstGeom prst="rect">
                <a:avLst/>
              </a:prstGeom>
              <a:solidFill>
                <a:srgbClr val="1C0BFD"/>
              </a:solidFill>
              <a:ln w="9525">
                <a:noFill/>
                <a:miter lim="800000"/>
                <a:headEnd/>
                <a:tailEnd/>
              </a:ln>
            </p:spPr>
            <p:txBody>
              <a:bodyPr/>
              <a:lstStyle/>
              <a:p>
                <a:endParaRPr lang="en-US"/>
              </a:p>
            </p:txBody>
          </p:sp>
          <p:sp>
            <p:nvSpPr>
              <p:cNvPr id="41155" name="Rectangle 195"/>
              <p:cNvSpPr>
                <a:spLocks noChangeArrowheads="1"/>
              </p:cNvSpPr>
              <p:nvPr/>
            </p:nvSpPr>
            <p:spPr bwMode="auto">
              <a:xfrm>
                <a:off x="1245" y="3136"/>
                <a:ext cx="187" cy="12"/>
              </a:xfrm>
              <a:prstGeom prst="rect">
                <a:avLst/>
              </a:prstGeom>
              <a:solidFill>
                <a:srgbClr val="190AFD"/>
              </a:solidFill>
              <a:ln w="9525">
                <a:noFill/>
                <a:miter lim="800000"/>
                <a:headEnd/>
                <a:tailEnd/>
              </a:ln>
            </p:spPr>
            <p:txBody>
              <a:bodyPr/>
              <a:lstStyle/>
              <a:p>
                <a:endParaRPr lang="en-US"/>
              </a:p>
            </p:txBody>
          </p:sp>
          <p:sp>
            <p:nvSpPr>
              <p:cNvPr id="41156" name="Rectangle 196"/>
              <p:cNvSpPr>
                <a:spLocks noChangeArrowheads="1"/>
              </p:cNvSpPr>
              <p:nvPr/>
            </p:nvSpPr>
            <p:spPr bwMode="auto">
              <a:xfrm>
                <a:off x="1245" y="3148"/>
                <a:ext cx="187" cy="16"/>
              </a:xfrm>
              <a:prstGeom prst="rect">
                <a:avLst/>
              </a:prstGeom>
              <a:solidFill>
                <a:srgbClr val="1609FD"/>
              </a:solidFill>
              <a:ln w="9525">
                <a:noFill/>
                <a:miter lim="800000"/>
                <a:headEnd/>
                <a:tailEnd/>
              </a:ln>
            </p:spPr>
            <p:txBody>
              <a:bodyPr/>
              <a:lstStyle/>
              <a:p>
                <a:endParaRPr lang="en-US"/>
              </a:p>
            </p:txBody>
          </p:sp>
          <p:sp>
            <p:nvSpPr>
              <p:cNvPr id="41157" name="Rectangle 197"/>
              <p:cNvSpPr>
                <a:spLocks noChangeArrowheads="1"/>
              </p:cNvSpPr>
              <p:nvPr/>
            </p:nvSpPr>
            <p:spPr bwMode="auto">
              <a:xfrm>
                <a:off x="1245" y="3164"/>
                <a:ext cx="187" cy="12"/>
              </a:xfrm>
              <a:prstGeom prst="rect">
                <a:avLst/>
              </a:prstGeom>
              <a:solidFill>
                <a:srgbClr val="1508FE"/>
              </a:solidFill>
              <a:ln w="9525">
                <a:noFill/>
                <a:miter lim="800000"/>
                <a:headEnd/>
                <a:tailEnd/>
              </a:ln>
            </p:spPr>
            <p:txBody>
              <a:bodyPr/>
              <a:lstStyle/>
              <a:p>
                <a:endParaRPr lang="en-US"/>
              </a:p>
            </p:txBody>
          </p:sp>
          <p:sp>
            <p:nvSpPr>
              <p:cNvPr id="41158" name="Rectangle 198"/>
              <p:cNvSpPr>
                <a:spLocks noChangeArrowheads="1"/>
              </p:cNvSpPr>
              <p:nvPr/>
            </p:nvSpPr>
            <p:spPr bwMode="auto">
              <a:xfrm>
                <a:off x="1245" y="3176"/>
                <a:ext cx="187" cy="17"/>
              </a:xfrm>
              <a:prstGeom prst="rect">
                <a:avLst/>
              </a:prstGeom>
              <a:solidFill>
                <a:srgbClr val="1107FE"/>
              </a:solidFill>
              <a:ln w="9525">
                <a:noFill/>
                <a:miter lim="800000"/>
                <a:headEnd/>
                <a:tailEnd/>
              </a:ln>
            </p:spPr>
            <p:txBody>
              <a:bodyPr/>
              <a:lstStyle/>
              <a:p>
                <a:endParaRPr lang="en-US"/>
              </a:p>
            </p:txBody>
          </p:sp>
          <p:sp>
            <p:nvSpPr>
              <p:cNvPr id="41159" name="Rectangle 199"/>
              <p:cNvSpPr>
                <a:spLocks noChangeArrowheads="1"/>
              </p:cNvSpPr>
              <p:nvPr/>
            </p:nvSpPr>
            <p:spPr bwMode="auto">
              <a:xfrm>
                <a:off x="1245" y="3193"/>
                <a:ext cx="187" cy="12"/>
              </a:xfrm>
              <a:prstGeom prst="rect">
                <a:avLst/>
              </a:prstGeom>
              <a:solidFill>
                <a:srgbClr val="0D05FE"/>
              </a:solidFill>
              <a:ln w="9525">
                <a:noFill/>
                <a:miter lim="800000"/>
                <a:headEnd/>
                <a:tailEnd/>
              </a:ln>
            </p:spPr>
            <p:txBody>
              <a:bodyPr/>
              <a:lstStyle/>
              <a:p>
                <a:endParaRPr lang="en-US"/>
              </a:p>
            </p:txBody>
          </p:sp>
          <p:sp>
            <p:nvSpPr>
              <p:cNvPr id="41160" name="Rectangle 200"/>
              <p:cNvSpPr>
                <a:spLocks noChangeArrowheads="1"/>
              </p:cNvSpPr>
              <p:nvPr/>
            </p:nvSpPr>
            <p:spPr bwMode="auto">
              <a:xfrm>
                <a:off x="1245" y="3205"/>
                <a:ext cx="187" cy="16"/>
              </a:xfrm>
              <a:prstGeom prst="rect">
                <a:avLst/>
              </a:prstGeom>
              <a:solidFill>
                <a:srgbClr val="0703FE"/>
              </a:solidFill>
              <a:ln w="9525">
                <a:noFill/>
                <a:miter lim="800000"/>
                <a:headEnd/>
                <a:tailEnd/>
              </a:ln>
            </p:spPr>
            <p:txBody>
              <a:bodyPr/>
              <a:lstStyle/>
              <a:p>
                <a:endParaRPr lang="en-US"/>
              </a:p>
            </p:txBody>
          </p:sp>
        </p:grpSp>
        <p:sp>
          <p:nvSpPr>
            <p:cNvPr id="41162" name="Rectangle 202"/>
            <p:cNvSpPr>
              <a:spLocks noChangeArrowheads="1"/>
            </p:cNvSpPr>
            <p:nvPr/>
          </p:nvSpPr>
          <p:spPr bwMode="auto">
            <a:xfrm>
              <a:off x="1245" y="1368"/>
              <a:ext cx="187" cy="1853"/>
            </a:xfrm>
            <a:prstGeom prst="rect">
              <a:avLst/>
            </a:prstGeom>
            <a:noFill/>
            <a:ln w="7938">
              <a:solidFill>
                <a:srgbClr val="000000"/>
              </a:solidFill>
              <a:miter lim="800000"/>
              <a:headEnd/>
              <a:tailEnd/>
            </a:ln>
          </p:spPr>
          <p:txBody>
            <a:bodyPr/>
            <a:lstStyle/>
            <a:p>
              <a:endParaRPr lang="en-US"/>
            </a:p>
          </p:txBody>
        </p:sp>
        <p:grpSp>
          <p:nvGrpSpPr>
            <p:cNvPr id="41175" name="Group 215"/>
            <p:cNvGrpSpPr>
              <a:grpSpLocks/>
            </p:cNvGrpSpPr>
            <p:nvPr/>
          </p:nvGrpSpPr>
          <p:grpSpPr bwMode="auto">
            <a:xfrm>
              <a:off x="1709" y="3140"/>
              <a:ext cx="182" cy="81"/>
              <a:chOff x="1709" y="3140"/>
              <a:chExt cx="182" cy="81"/>
            </a:xfrm>
          </p:grpSpPr>
          <p:sp>
            <p:nvSpPr>
              <p:cNvPr id="41163" name="Rectangle 203"/>
              <p:cNvSpPr>
                <a:spLocks noChangeArrowheads="1"/>
              </p:cNvSpPr>
              <p:nvPr/>
            </p:nvSpPr>
            <p:spPr bwMode="auto">
              <a:xfrm>
                <a:off x="1709" y="3140"/>
                <a:ext cx="182" cy="8"/>
              </a:xfrm>
              <a:prstGeom prst="rect">
                <a:avLst/>
              </a:prstGeom>
              <a:solidFill>
                <a:srgbClr val="FD651C"/>
              </a:solidFill>
              <a:ln w="9525">
                <a:noFill/>
                <a:miter lim="800000"/>
                <a:headEnd/>
                <a:tailEnd/>
              </a:ln>
            </p:spPr>
            <p:txBody>
              <a:bodyPr/>
              <a:lstStyle/>
              <a:p>
                <a:endParaRPr lang="en-US"/>
              </a:p>
            </p:txBody>
          </p:sp>
          <p:sp>
            <p:nvSpPr>
              <p:cNvPr id="41164" name="Rectangle 204"/>
              <p:cNvSpPr>
                <a:spLocks noChangeArrowheads="1"/>
              </p:cNvSpPr>
              <p:nvPr/>
            </p:nvSpPr>
            <p:spPr bwMode="auto">
              <a:xfrm>
                <a:off x="1709" y="3148"/>
                <a:ext cx="182" cy="4"/>
              </a:xfrm>
              <a:prstGeom prst="rect">
                <a:avLst/>
              </a:prstGeom>
              <a:solidFill>
                <a:srgbClr val="F96336"/>
              </a:solidFill>
              <a:ln w="9525">
                <a:noFill/>
                <a:miter lim="800000"/>
                <a:headEnd/>
                <a:tailEnd/>
              </a:ln>
            </p:spPr>
            <p:txBody>
              <a:bodyPr/>
              <a:lstStyle/>
              <a:p>
                <a:endParaRPr lang="en-US"/>
              </a:p>
            </p:txBody>
          </p:sp>
          <p:sp>
            <p:nvSpPr>
              <p:cNvPr id="41165" name="Rectangle 205"/>
              <p:cNvSpPr>
                <a:spLocks noChangeArrowheads="1"/>
              </p:cNvSpPr>
              <p:nvPr/>
            </p:nvSpPr>
            <p:spPr bwMode="auto">
              <a:xfrm>
                <a:off x="1709" y="3152"/>
                <a:ext cx="182" cy="8"/>
              </a:xfrm>
              <a:prstGeom prst="rect">
                <a:avLst/>
              </a:prstGeom>
              <a:solidFill>
                <a:srgbClr val="F2604F"/>
              </a:solidFill>
              <a:ln w="9525">
                <a:noFill/>
                <a:miter lim="800000"/>
                <a:headEnd/>
                <a:tailEnd/>
              </a:ln>
            </p:spPr>
            <p:txBody>
              <a:bodyPr/>
              <a:lstStyle/>
              <a:p>
                <a:endParaRPr lang="en-US"/>
              </a:p>
            </p:txBody>
          </p:sp>
          <p:sp>
            <p:nvSpPr>
              <p:cNvPr id="41166" name="Rectangle 206"/>
              <p:cNvSpPr>
                <a:spLocks noChangeArrowheads="1"/>
              </p:cNvSpPr>
              <p:nvPr/>
            </p:nvSpPr>
            <p:spPr bwMode="auto">
              <a:xfrm>
                <a:off x="1709" y="3160"/>
                <a:ext cx="182" cy="8"/>
              </a:xfrm>
              <a:prstGeom prst="rect">
                <a:avLst/>
              </a:prstGeom>
              <a:solidFill>
                <a:srgbClr val="E45B70"/>
              </a:solidFill>
              <a:ln w="9525">
                <a:noFill/>
                <a:miter lim="800000"/>
                <a:headEnd/>
                <a:tailEnd/>
              </a:ln>
            </p:spPr>
            <p:txBody>
              <a:bodyPr/>
              <a:lstStyle/>
              <a:p>
                <a:endParaRPr lang="en-US"/>
              </a:p>
            </p:txBody>
          </p:sp>
          <p:sp>
            <p:nvSpPr>
              <p:cNvPr id="41167" name="Rectangle 207"/>
              <p:cNvSpPr>
                <a:spLocks noChangeArrowheads="1"/>
              </p:cNvSpPr>
              <p:nvPr/>
            </p:nvSpPr>
            <p:spPr bwMode="auto">
              <a:xfrm>
                <a:off x="1709" y="3168"/>
                <a:ext cx="182" cy="4"/>
              </a:xfrm>
              <a:prstGeom prst="rect">
                <a:avLst/>
              </a:prstGeom>
              <a:solidFill>
                <a:srgbClr val="D5558C"/>
              </a:solidFill>
              <a:ln w="9525">
                <a:noFill/>
                <a:miter lim="800000"/>
                <a:headEnd/>
                <a:tailEnd/>
              </a:ln>
            </p:spPr>
            <p:txBody>
              <a:bodyPr/>
              <a:lstStyle/>
              <a:p>
                <a:endParaRPr lang="en-US"/>
              </a:p>
            </p:txBody>
          </p:sp>
          <p:sp>
            <p:nvSpPr>
              <p:cNvPr id="41168" name="Rectangle 208"/>
              <p:cNvSpPr>
                <a:spLocks noChangeArrowheads="1"/>
              </p:cNvSpPr>
              <p:nvPr/>
            </p:nvSpPr>
            <p:spPr bwMode="auto">
              <a:xfrm>
                <a:off x="1709" y="3172"/>
                <a:ext cx="182" cy="8"/>
              </a:xfrm>
              <a:prstGeom prst="rect">
                <a:avLst/>
              </a:prstGeom>
              <a:solidFill>
                <a:srgbClr val="C24DA4"/>
              </a:solidFill>
              <a:ln w="9525">
                <a:noFill/>
                <a:miter lim="800000"/>
                <a:headEnd/>
                <a:tailEnd/>
              </a:ln>
            </p:spPr>
            <p:txBody>
              <a:bodyPr/>
              <a:lstStyle/>
              <a:p>
                <a:endParaRPr lang="en-US"/>
              </a:p>
            </p:txBody>
          </p:sp>
          <p:sp>
            <p:nvSpPr>
              <p:cNvPr id="41169" name="Rectangle 209"/>
              <p:cNvSpPr>
                <a:spLocks noChangeArrowheads="1"/>
              </p:cNvSpPr>
              <p:nvPr/>
            </p:nvSpPr>
            <p:spPr bwMode="auto">
              <a:xfrm>
                <a:off x="1709" y="3180"/>
                <a:ext cx="182" cy="8"/>
              </a:xfrm>
              <a:prstGeom prst="rect">
                <a:avLst/>
              </a:prstGeom>
              <a:solidFill>
                <a:srgbClr val="A441C2"/>
              </a:solidFill>
              <a:ln w="9525">
                <a:noFill/>
                <a:miter lim="800000"/>
                <a:headEnd/>
                <a:tailEnd/>
              </a:ln>
            </p:spPr>
            <p:txBody>
              <a:bodyPr/>
              <a:lstStyle/>
              <a:p>
                <a:endParaRPr lang="en-US"/>
              </a:p>
            </p:txBody>
          </p:sp>
          <p:sp>
            <p:nvSpPr>
              <p:cNvPr id="41170" name="Rectangle 210"/>
              <p:cNvSpPr>
                <a:spLocks noChangeArrowheads="1"/>
              </p:cNvSpPr>
              <p:nvPr/>
            </p:nvSpPr>
            <p:spPr bwMode="auto">
              <a:xfrm>
                <a:off x="1709" y="3188"/>
                <a:ext cx="182" cy="5"/>
              </a:xfrm>
              <a:prstGeom prst="rect">
                <a:avLst/>
              </a:prstGeom>
              <a:solidFill>
                <a:srgbClr val="8A37D5"/>
              </a:solidFill>
              <a:ln w="9525">
                <a:noFill/>
                <a:miter lim="800000"/>
                <a:headEnd/>
                <a:tailEnd/>
              </a:ln>
            </p:spPr>
            <p:txBody>
              <a:bodyPr/>
              <a:lstStyle/>
              <a:p>
                <a:endParaRPr lang="en-US"/>
              </a:p>
            </p:txBody>
          </p:sp>
          <p:sp>
            <p:nvSpPr>
              <p:cNvPr id="41171" name="Rectangle 211"/>
              <p:cNvSpPr>
                <a:spLocks noChangeArrowheads="1"/>
              </p:cNvSpPr>
              <p:nvPr/>
            </p:nvSpPr>
            <p:spPr bwMode="auto">
              <a:xfrm>
                <a:off x="1709" y="3193"/>
                <a:ext cx="182" cy="8"/>
              </a:xfrm>
              <a:prstGeom prst="rect">
                <a:avLst/>
              </a:prstGeom>
              <a:solidFill>
                <a:srgbClr val="702DE4"/>
              </a:solidFill>
              <a:ln w="9525">
                <a:noFill/>
                <a:miter lim="800000"/>
                <a:headEnd/>
                <a:tailEnd/>
              </a:ln>
            </p:spPr>
            <p:txBody>
              <a:bodyPr/>
              <a:lstStyle/>
              <a:p>
                <a:endParaRPr lang="en-US"/>
              </a:p>
            </p:txBody>
          </p:sp>
          <p:sp>
            <p:nvSpPr>
              <p:cNvPr id="41172" name="Rectangle 212"/>
              <p:cNvSpPr>
                <a:spLocks noChangeArrowheads="1"/>
              </p:cNvSpPr>
              <p:nvPr/>
            </p:nvSpPr>
            <p:spPr bwMode="auto">
              <a:xfrm>
                <a:off x="1709" y="3201"/>
                <a:ext cx="182" cy="8"/>
              </a:xfrm>
              <a:prstGeom prst="rect">
                <a:avLst/>
              </a:prstGeom>
              <a:solidFill>
                <a:srgbClr val="4F1FF2"/>
              </a:solidFill>
              <a:ln w="9525">
                <a:noFill/>
                <a:miter lim="800000"/>
                <a:headEnd/>
                <a:tailEnd/>
              </a:ln>
            </p:spPr>
            <p:txBody>
              <a:bodyPr/>
              <a:lstStyle/>
              <a:p>
                <a:endParaRPr lang="en-US"/>
              </a:p>
            </p:txBody>
          </p:sp>
          <p:sp>
            <p:nvSpPr>
              <p:cNvPr id="41173" name="Rectangle 213"/>
              <p:cNvSpPr>
                <a:spLocks noChangeArrowheads="1"/>
              </p:cNvSpPr>
              <p:nvPr/>
            </p:nvSpPr>
            <p:spPr bwMode="auto">
              <a:xfrm>
                <a:off x="1709" y="3209"/>
                <a:ext cx="182" cy="4"/>
              </a:xfrm>
              <a:prstGeom prst="rect">
                <a:avLst/>
              </a:prstGeom>
              <a:solidFill>
                <a:srgbClr val="3515F9"/>
              </a:solidFill>
              <a:ln w="9525">
                <a:noFill/>
                <a:miter lim="800000"/>
                <a:headEnd/>
                <a:tailEnd/>
              </a:ln>
            </p:spPr>
            <p:txBody>
              <a:bodyPr/>
              <a:lstStyle/>
              <a:p>
                <a:endParaRPr lang="en-US"/>
              </a:p>
            </p:txBody>
          </p:sp>
          <p:sp>
            <p:nvSpPr>
              <p:cNvPr id="41174" name="Rectangle 214"/>
              <p:cNvSpPr>
                <a:spLocks noChangeArrowheads="1"/>
              </p:cNvSpPr>
              <p:nvPr/>
            </p:nvSpPr>
            <p:spPr bwMode="auto">
              <a:xfrm>
                <a:off x="1709" y="3213"/>
                <a:ext cx="182" cy="8"/>
              </a:xfrm>
              <a:prstGeom prst="rect">
                <a:avLst/>
              </a:prstGeom>
              <a:solidFill>
                <a:srgbClr val="1C0BFD"/>
              </a:solidFill>
              <a:ln w="9525">
                <a:noFill/>
                <a:miter lim="800000"/>
                <a:headEnd/>
                <a:tailEnd/>
              </a:ln>
            </p:spPr>
            <p:txBody>
              <a:bodyPr/>
              <a:lstStyle/>
              <a:p>
                <a:endParaRPr lang="en-US"/>
              </a:p>
            </p:txBody>
          </p:sp>
        </p:grpSp>
        <p:sp>
          <p:nvSpPr>
            <p:cNvPr id="41176" name="Rectangle 216"/>
            <p:cNvSpPr>
              <a:spLocks noChangeArrowheads="1"/>
            </p:cNvSpPr>
            <p:nvPr/>
          </p:nvSpPr>
          <p:spPr bwMode="auto">
            <a:xfrm>
              <a:off x="1709" y="3140"/>
              <a:ext cx="182" cy="81"/>
            </a:xfrm>
            <a:prstGeom prst="rect">
              <a:avLst/>
            </a:prstGeom>
            <a:noFill/>
            <a:ln w="7938">
              <a:solidFill>
                <a:srgbClr val="000000"/>
              </a:solidFill>
              <a:miter lim="800000"/>
              <a:headEnd/>
              <a:tailEnd/>
            </a:ln>
          </p:spPr>
          <p:txBody>
            <a:bodyPr/>
            <a:lstStyle/>
            <a:p>
              <a:endParaRPr lang="en-US"/>
            </a:p>
          </p:txBody>
        </p:sp>
        <p:grpSp>
          <p:nvGrpSpPr>
            <p:cNvPr id="41225" name="Group 265"/>
            <p:cNvGrpSpPr>
              <a:grpSpLocks/>
            </p:cNvGrpSpPr>
            <p:nvPr/>
          </p:nvGrpSpPr>
          <p:grpSpPr bwMode="auto">
            <a:xfrm>
              <a:off x="2168" y="2924"/>
              <a:ext cx="187" cy="297"/>
              <a:chOff x="2168" y="2924"/>
              <a:chExt cx="187" cy="297"/>
            </a:xfrm>
          </p:grpSpPr>
          <p:sp>
            <p:nvSpPr>
              <p:cNvPr id="41177" name="Rectangle 217"/>
              <p:cNvSpPr>
                <a:spLocks noChangeArrowheads="1"/>
              </p:cNvSpPr>
              <p:nvPr/>
            </p:nvSpPr>
            <p:spPr bwMode="auto">
              <a:xfrm>
                <a:off x="2168" y="2924"/>
                <a:ext cx="187" cy="8"/>
              </a:xfrm>
              <a:prstGeom prst="rect">
                <a:avLst/>
              </a:prstGeom>
              <a:solidFill>
                <a:srgbClr val="FE650D"/>
              </a:solidFill>
              <a:ln w="9525">
                <a:noFill/>
                <a:miter lim="800000"/>
                <a:headEnd/>
                <a:tailEnd/>
              </a:ln>
            </p:spPr>
            <p:txBody>
              <a:bodyPr/>
              <a:lstStyle/>
              <a:p>
                <a:endParaRPr lang="en-US"/>
              </a:p>
            </p:txBody>
          </p:sp>
          <p:sp>
            <p:nvSpPr>
              <p:cNvPr id="41178" name="Rectangle 218"/>
              <p:cNvSpPr>
                <a:spLocks noChangeArrowheads="1"/>
              </p:cNvSpPr>
              <p:nvPr/>
            </p:nvSpPr>
            <p:spPr bwMode="auto">
              <a:xfrm>
                <a:off x="2168" y="2932"/>
                <a:ext cx="187" cy="4"/>
              </a:xfrm>
              <a:prstGeom prst="rect">
                <a:avLst/>
              </a:prstGeom>
              <a:solidFill>
                <a:srgbClr val="FD6516"/>
              </a:solidFill>
              <a:ln w="9525">
                <a:noFill/>
                <a:miter lim="800000"/>
                <a:headEnd/>
                <a:tailEnd/>
              </a:ln>
            </p:spPr>
            <p:txBody>
              <a:bodyPr/>
              <a:lstStyle/>
              <a:p>
                <a:endParaRPr lang="en-US"/>
              </a:p>
            </p:txBody>
          </p:sp>
          <p:sp>
            <p:nvSpPr>
              <p:cNvPr id="41179" name="Rectangle 219"/>
              <p:cNvSpPr>
                <a:spLocks noChangeArrowheads="1"/>
              </p:cNvSpPr>
              <p:nvPr/>
            </p:nvSpPr>
            <p:spPr bwMode="auto">
              <a:xfrm>
                <a:off x="2168" y="2936"/>
                <a:ext cx="187" cy="9"/>
              </a:xfrm>
              <a:prstGeom prst="rect">
                <a:avLst/>
              </a:prstGeom>
              <a:solidFill>
                <a:srgbClr val="FD651F"/>
              </a:solidFill>
              <a:ln w="9525">
                <a:noFill/>
                <a:miter lim="800000"/>
                <a:headEnd/>
                <a:tailEnd/>
              </a:ln>
            </p:spPr>
            <p:txBody>
              <a:bodyPr/>
              <a:lstStyle/>
              <a:p>
                <a:endParaRPr lang="en-US"/>
              </a:p>
            </p:txBody>
          </p:sp>
          <p:sp>
            <p:nvSpPr>
              <p:cNvPr id="41180" name="Rectangle 220"/>
              <p:cNvSpPr>
                <a:spLocks noChangeArrowheads="1"/>
              </p:cNvSpPr>
              <p:nvPr/>
            </p:nvSpPr>
            <p:spPr bwMode="auto">
              <a:xfrm>
                <a:off x="2168" y="2945"/>
                <a:ext cx="187" cy="4"/>
              </a:xfrm>
              <a:prstGeom prst="rect">
                <a:avLst/>
              </a:prstGeom>
              <a:solidFill>
                <a:srgbClr val="FC6426"/>
              </a:solidFill>
              <a:ln w="9525">
                <a:noFill/>
                <a:miter lim="800000"/>
                <a:headEnd/>
                <a:tailEnd/>
              </a:ln>
            </p:spPr>
            <p:txBody>
              <a:bodyPr/>
              <a:lstStyle/>
              <a:p>
                <a:endParaRPr lang="en-US"/>
              </a:p>
            </p:txBody>
          </p:sp>
          <p:sp>
            <p:nvSpPr>
              <p:cNvPr id="41181" name="Rectangle 221"/>
              <p:cNvSpPr>
                <a:spLocks noChangeArrowheads="1"/>
              </p:cNvSpPr>
              <p:nvPr/>
            </p:nvSpPr>
            <p:spPr bwMode="auto">
              <a:xfrm>
                <a:off x="2168" y="2949"/>
                <a:ext cx="187" cy="8"/>
              </a:xfrm>
              <a:prstGeom prst="rect">
                <a:avLst/>
              </a:prstGeom>
              <a:solidFill>
                <a:srgbClr val="FB642C"/>
              </a:solidFill>
              <a:ln w="9525">
                <a:noFill/>
                <a:miter lim="800000"/>
                <a:headEnd/>
                <a:tailEnd/>
              </a:ln>
            </p:spPr>
            <p:txBody>
              <a:bodyPr/>
              <a:lstStyle/>
              <a:p>
                <a:endParaRPr lang="en-US"/>
              </a:p>
            </p:txBody>
          </p:sp>
          <p:sp>
            <p:nvSpPr>
              <p:cNvPr id="41182" name="Rectangle 222"/>
              <p:cNvSpPr>
                <a:spLocks noChangeArrowheads="1"/>
              </p:cNvSpPr>
              <p:nvPr/>
            </p:nvSpPr>
            <p:spPr bwMode="auto">
              <a:xfrm>
                <a:off x="2168" y="2957"/>
                <a:ext cx="187" cy="4"/>
              </a:xfrm>
              <a:prstGeom prst="rect">
                <a:avLst/>
              </a:prstGeom>
              <a:solidFill>
                <a:srgbClr val="F96333"/>
              </a:solidFill>
              <a:ln w="9525">
                <a:noFill/>
                <a:miter lim="800000"/>
                <a:headEnd/>
                <a:tailEnd/>
              </a:ln>
            </p:spPr>
            <p:txBody>
              <a:bodyPr/>
              <a:lstStyle/>
              <a:p>
                <a:endParaRPr lang="en-US"/>
              </a:p>
            </p:txBody>
          </p:sp>
          <p:sp>
            <p:nvSpPr>
              <p:cNvPr id="41183" name="Rectangle 223"/>
              <p:cNvSpPr>
                <a:spLocks noChangeArrowheads="1"/>
              </p:cNvSpPr>
              <p:nvPr/>
            </p:nvSpPr>
            <p:spPr bwMode="auto">
              <a:xfrm>
                <a:off x="2168" y="2961"/>
                <a:ext cx="187" cy="8"/>
              </a:xfrm>
              <a:prstGeom prst="rect">
                <a:avLst/>
              </a:prstGeom>
              <a:solidFill>
                <a:srgbClr val="F8633A"/>
              </a:solidFill>
              <a:ln w="9525">
                <a:noFill/>
                <a:miter lim="800000"/>
                <a:headEnd/>
                <a:tailEnd/>
              </a:ln>
            </p:spPr>
            <p:txBody>
              <a:bodyPr/>
              <a:lstStyle/>
              <a:p>
                <a:endParaRPr lang="en-US"/>
              </a:p>
            </p:txBody>
          </p:sp>
          <p:sp>
            <p:nvSpPr>
              <p:cNvPr id="41184" name="Rectangle 224"/>
              <p:cNvSpPr>
                <a:spLocks noChangeArrowheads="1"/>
              </p:cNvSpPr>
              <p:nvPr/>
            </p:nvSpPr>
            <p:spPr bwMode="auto">
              <a:xfrm>
                <a:off x="2168" y="2969"/>
                <a:ext cx="187" cy="4"/>
              </a:xfrm>
              <a:prstGeom prst="rect">
                <a:avLst/>
              </a:prstGeom>
              <a:solidFill>
                <a:srgbClr val="F66241"/>
              </a:solidFill>
              <a:ln w="9525">
                <a:noFill/>
                <a:miter lim="800000"/>
                <a:headEnd/>
                <a:tailEnd/>
              </a:ln>
            </p:spPr>
            <p:txBody>
              <a:bodyPr/>
              <a:lstStyle/>
              <a:p>
                <a:endParaRPr lang="en-US"/>
              </a:p>
            </p:txBody>
          </p:sp>
          <p:sp>
            <p:nvSpPr>
              <p:cNvPr id="41185" name="Rectangle 225"/>
              <p:cNvSpPr>
                <a:spLocks noChangeArrowheads="1"/>
              </p:cNvSpPr>
              <p:nvPr/>
            </p:nvSpPr>
            <p:spPr bwMode="auto">
              <a:xfrm>
                <a:off x="2168" y="2973"/>
                <a:ext cx="187" cy="8"/>
              </a:xfrm>
              <a:prstGeom prst="rect">
                <a:avLst/>
              </a:prstGeom>
              <a:solidFill>
                <a:srgbClr val="F46147"/>
              </a:solidFill>
              <a:ln w="9525">
                <a:noFill/>
                <a:miter lim="800000"/>
                <a:headEnd/>
                <a:tailEnd/>
              </a:ln>
            </p:spPr>
            <p:txBody>
              <a:bodyPr/>
              <a:lstStyle/>
              <a:p>
                <a:endParaRPr lang="en-US"/>
              </a:p>
            </p:txBody>
          </p:sp>
          <p:sp>
            <p:nvSpPr>
              <p:cNvPr id="41186" name="Rectangle 226"/>
              <p:cNvSpPr>
                <a:spLocks noChangeArrowheads="1"/>
              </p:cNvSpPr>
              <p:nvPr/>
            </p:nvSpPr>
            <p:spPr bwMode="auto">
              <a:xfrm>
                <a:off x="2168" y="2981"/>
                <a:ext cx="187" cy="4"/>
              </a:xfrm>
              <a:prstGeom prst="rect">
                <a:avLst/>
              </a:prstGeom>
              <a:solidFill>
                <a:srgbClr val="F2614D"/>
              </a:solidFill>
              <a:ln w="9525">
                <a:noFill/>
                <a:miter lim="800000"/>
                <a:headEnd/>
                <a:tailEnd/>
              </a:ln>
            </p:spPr>
            <p:txBody>
              <a:bodyPr/>
              <a:lstStyle/>
              <a:p>
                <a:endParaRPr lang="en-US"/>
              </a:p>
            </p:txBody>
          </p:sp>
          <p:sp>
            <p:nvSpPr>
              <p:cNvPr id="41187" name="Rectangle 227"/>
              <p:cNvSpPr>
                <a:spLocks noChangeArrowheads="1"/>
              </p:cNvSpPr>
              <p:nvPr/>
            </p:nvSpPr>
            <p:spPr bwMode="auto">
              <a:xfrm>
                <a:off x="2168" y="2985"/>
                <a:ext cx="187" cy="8"/>
              </a:xfrm>
              <a:prstGeom prst="rect">
                <a:avLst/>
              </a:prstGeom>
              <a:solidFill>
                <a:srgbClr val="F06055"/>
              </a:solidFill>
              <a:ln w="9525">
                <a:noFill/>
                <a:miter lim="800000"/>
                <a:headEnd/>
                <a:tailEnd/>
              </a:ln>
            </p:spPr>
            <p:txBody>
              <a:bodyPr/>
              <a:lstStyle/>
              <a:p>
                <a:endParaRPr lang="en-US"/>
              </a:p>
            </p:txBody>
          </p:sp>
          <p:sp>
            <p:nvSpPr>
              <p:cNvPr id="41188" name="Rectangle 228"/>
              <p:cNvSpPr>
                <a:spLocks noChangeArrowheads="1"/>
              </p:cNvSpPr>
              <p:nvPr/>
            </p:nvSpPr>
            <p:spPr bwMode="auto">
              <a:xfrm>
                <a:off x="2168" y="2993"/>
                <a:ext cx="187" cy="4"/>
              </a:xfrm>
              <a:prstGeom prst="rect">
                <a:avLst/>
              </a:prstGeom>
              <a:solidFill>
                <a:srgbClr val="ED5F5C"/>
              </a:solidFill>
              <a:ln w="9525">
                <a:noFill/>
                <a:miter lim="800000"/>
                <a:headEnd/>
                <a:tailEnd/>
              </a:ln>
            </p:spPr>
            <p:txBody>
              <a:bodyPr/>
              <a:lstStyle/>
              <a:p>
                <a:endParaRPr lang="en-US"/>
              </a:p>
            </p:txBody>
          </p:sp>
          <p:sp>
            <p:nvSpPr>
              <p:cNvPr id="41189" name="Rectangle 229"/>
              <p:cNvSpPr>
                <a:spLocks noChangeArrowheads="1"/>
              </p:cNvSpPr>
              <p:nvPr/>
            </p:nvSpPr>
            <p:spPr bwMode="auto">
              <a:xfrm>
                <a:off x="2168" y="2997"/>
                <a:ext cx="187" cy="9"/>
              </a:xfrm>
              <a:prstGeom prst="rect">
                <a:avLst/>
              </a:prstGeom>
              <a:solidFill>
                <a:srgbClr val="EA5D63"/>
              </a:solidFill>
              <a:ln w="9525">
                <a:noFill/>
                <a:miter lim="800000"/>
                <a:headEnd/>
                <a:tailEnd/>
              </a:ln>
            </p:spPr>
            <p:txBody>
              <a:bodyPr/>
              <a:lstStyle/>
              <a:p>
                <a:endParaRPr lang="en-US"/>
              </a:p>
            </p:txBody>
          </p:sp>
          <p:sp>
            <p:nvSpPr>
              <p:cNvPr id="41190" name="Rectangle 230"/>
              <p:cNvSpPr>
                <a:spLocks noChangeArrowheads="1"/>
              </p:cNvSpPr>
              <p:nvPr/>
            </p:nvSpPr>
            <p:spPr bwMode="auto">
              <a:xfrm>
                <a:off x="2168" y="3006"/>
                <a:ext cx="187" cy="4"/>
              </a:xfrm>
              <a:prstGeom prst="rect">
                <a:avLst/>
              </a:prstGeom>
              <a:solidFill>
                <a:srgbClr val="E75C6A"/>
              </a:solidFill>
              <a:ln w="9525">
                <a:noFill/>
                <a:miter lim="800000"/>
                <a:headEnd/>
                <a:tailEnd/>
              </a:ln>
            </p:spPr>
            <p:txBody>
              <a:bodyPr/>
              <a:lstStyle/>
              <a:p>
                <a:endParaRPr lang="en-US"/>
              </a:p>
            </p:txBody>
          </p:sp>
          <p:sp>
            <p:nvSpPr>
              <p:cNvPr id="41191" name="Rectangle 231"/>
              <p:cNvSpPr>
                <a:spLocks noChangeArrowheads="1"/>
              </p:cNvSpPr>
              <p:nvPr/>
            </p:nvSpPr>
            <p:spPr bwMode="auto">
              <a:xfrm>
                <a:off x="2168" y="3010"/>
                <a:ext cx="187" cy="8"/>
              </a:xfrm>
              <a:prstGeom prst="rect">
                <a:avLst/>
              </a:prstGeom>
              <a:solidFill>
                <a:srgbClr val="E45B72"/>
              </a:solidFill>
              <a:ln w="9525">
                <a:noFill/>
                <a:miter lim="800000"/>
                <a:headEnd/>
                <a:tailEnd/>
              </a:ln>
            </p:spPr>
            <p:txBody>
              <a:bodyPr/>
              <a:lstStyle/>
              <a:p>
                <a:endParaRPr lang="en-US"/>
              </a:p>
            </p:txBody>
          </p:sp>
          <p:sp>
            <p:nvSpPr>
              <p:cNvPr id="41192" name="Rectangle 232"/>
              <p:cNvSpPr>
                <a:spLocks noChangeArrowheads="1"/>
              </p:cNvSpPr>
              <p:nvPr/>
            </p:nvSpPr>
            <p:spPr bwMode="auto">
              <a:xfrm>
                <a:off x="2168" y="3018"/>
                <a:ext cx="187" cy="4"/>
              </a:xfrm>
              <a:prstGeom prst="rect">
                <a:avLst/>
              </a:prstGeom>
              <a:solidFill>
                <a:srgbClr val="E05979"/>
              </a:solidFill>
              <a:ln w="9525">
                <a:noFill/>
                <a:miter lim="800000"/>
                <a:headEnd/>
                <a:tailEnd/>
              </a:ln>
            </p:spPr>
            <p:txBody>
              <a:bodyPr/>
              <a:lstStyle/>
              <a:p>
                <a:endParaRPr lang="en-US"/>
              </a:p>
            </p:txBody>
          </p:sp>
          <p:sp>
            <p:nvSpPr>
              <p:cNvPr id="41193" name="Rectangle 233"/>
              <p:cNvSpPr>
                <a:spLocks noChangeArrowheads="1"/>
              </p:cNvSpPr>
              <p:nvPr/>
            </p:nvSpPr>
            <p:spPr bwMode="auto">
              <a:xfrm>
                <a:off x="2168" y="3022"/>
                <a:ext cx="187" cy="8"/>
              </a:xfrm>
              <a:prstGeom prst="rect">
                <a:avLst/>
              </a:prstGeom>
              <a:solidFill>
                <a:srgbClr val="DC587F"/>
              </a:solidFill>
              <a:ln w="9525">
                <a:noFill/>
                <a:miter lim="800000"/>
                <a:headEnd/>
                <a:tailEnd/>
              </a:ln>
            </p:spPr>
            <p:txBody>
              <a:bodyPr/>
              <a:lstStyle/>
              <a:p>
                <a:endParaRPr lang="en-US"/>
              </a:p>
            </p:txBody>
          </p:sp>
          <p:sp>
            <p:nvSpPr>
              <p:cNvPr id="41194" name="Rectangle 234"/>
              <p:cNvSpPr>
                <a:spLocks noChangeArrowheads="1"/>
              </p:cNvSpPr>
              <p:nvPr/>
            </p:nvSpPr>
            <p:spPr bwMode="auto">
              <a:xfrm>
                <a:off x="2168" y="3030"/>
                <a:ext cx="187" cy="4"/>
              </a:xfrm>
              <a:prstGeom prst="rect">
                <a:avLst/>
              </a:prstGeom>
              <a:solidFill>
                <a:srgbClr val="D85686"/>
              </a:solidFill>
              <a:ln w="9525">
                <a:noFill/>
                <a:miter lim="800000"/>
                <a:headEnd/>
                <a:tailEnd/>
              </a:ln>
            </p:spPr>
            <p:txBody>
              <a:bodyPr/>
              <a:lstStyle/>
              <a:p>
                <a:endParaRPr lang="en-US"/>
              </a:p>
            </p:txBody>
          </p:sp>
          <p:sp>
            <p:nvSpPr>
              <p:cNvPr id="41195" name="Rectangle 235"/>
              <p:cNvSpPr>
                <a:spLocks noChangeArrowheads="1"/>
              </p:cNvSpPr>
              <p:nvPr/>
            </p:nvSpPr>
            <p:spPr bwMode="auto">
              <a:xfrm>
                <a:off x="2168" y="3034"/>
                <a:ext cx="187" cy="8"/>
              </a:xfrm>
              <a:prstGeom prst="rect">
                <a:avLst/>
              </a:prstGeom>
              <a:solidFill>
                <a:srgbClr val="D3548E"/>
              </a:solidFill>
              <a:ln w="9525">
                <a:noFill/>
                <a:miter lim="800000"/>
                <a:headEnd/>
                <a:tailEnd/>
              </a:ln>
            </p:spPr>
            <p:txBody>
              <a:bodyPr/>
              <a:lstStyle/>
              <a:p>
                <a:endParaRPr lang="en-US"/>
              </a:p>
            </p:txBody>
          </p:sp>
          <p:sp>
            <p:nvSpPr>
              <p:cNvPr id="41196" name="Rectangle 236"/>
              <p:cNvSpPr>
                <a:spLocks noChangeArrowheads="1"/>
              </p:cNvSpPr>
              <p:nvPr/>
            </p:nvSpPr>
            <p:spPr bwMode="auto">
              <a:xfrm>
                <a:off x="2168" y="3042"/>
                <a:ext cx="187" cy="4"/>
              </a:xfrm>
              <a:prstGeom prst="rect">
                <a:avLst/>
              </a:prstGeom>
              <a:solidFill>
                <a:srgbClr val="CE5295"/>
              </a:solidFill>
              <a:ln w="9525">
                <a:noFill/>
                <a:miter lim="800000"/>
                <a:headEnd/>
                <a:tailEnd/>
              </a:ln>
            </p:spPr>
            <p:txBody>
              <a:bodyPr/>
              <a:lstStyle/>
              <a:p>
                <a:endParaRPr lang="en-US"/>
              </a:p>
            </p:txBody>
          </p:sp>
          <p:sp>
            <p:nvSpPr>
              <p:cNvPr id="41197" name="Rectangle 237"/>
              <p:cNvSpPr>
                <a:spLocks noChangeArrowheads="1"/>
              </p:cNvSpPr>
              <p:nvPr/>
            </p:nvSpPr>
            <p:spPr bwMode="auto">
              <a:xfrm>
                <a:off x="2168" y="3046"/>
                <a:ext cx="187" cy="8"/>
              </a:xfrm>
              <a:prstGeom prst="rect">
                <a:avLst/>
              </a:prstGeom>
              <a:solidFill>
                <a:srgbClr val="C9509B"/>
              </a:solidFill>
              <a:ln w="9525">
                <a:noFill/>
                <a:miter lim="800000"/>
                <a:headEnd/>
                <a:tailEnd/>
              </a:ln>
            </p:spPr>
            <p:txBody>
              <a:bodyPr/>
              <a:lstStyle/>
              <a:p>
                <a:endParaRPr lang="en-US"/>
              </a:p>
            </p:txBody>
          </p:sp>
          <p:sp>
            <p:nvSpPr>
              <p:cNvPr id="41198" name="Rectangle 238"/>
              <p:cNvSpPr>
                <a:spLocks noChangeArrowheads="1"/>
              </p:cNvSpPr>
              <p:nvPr/>
            </p:nvSpPr>
            <p:spPr bwMode="auto">
              <a:xfrm>
                <a:off x="2168" y="3054"/>
                <a:ext cx="187" cy="4"/>
              </a:xfrm>
              <a:prstGeom prst="rect">
                <a:avLst/>
              </a:prstGeom>
              <a:solidFill>
                <a:srgbClr val="C44EA2"/>
              </a:solidFill>
              <a:ln w="9525">
                <a:noFill/>
                <a:miter lim="800000"/>
                <a:headEnd/>
                <a:tailEnd/>
              </a:ln>
            </p:spPr>
            <p:txBody>
              <a:bodyPr/>
              <a:lstStyle/>
              <a:p>
                <a:endParaRPr lang="en-US"/>
              </a:p>
            </p:txBody>
          </p:sp>
          <p:sp>
            <p:nvSpPr>
              <p:cNvPr id="41199" name="Rectangle 239"/>
              <p:cNvSpPr>
                <a:spLocks noChangeArrowheads="1"/>
              </p:cNvSpPr>
              <p:nvPr/>
            </p:nvSpPr>
            <p:spPr bwMode="auto">
              <a:xfrm>
                <a:off x="2168" y="3058"/>
                <a:ext cx="187" cy="9"/>
              </a:xfrm>
              <a:prstGeom prst="rect">
                <a:avLst/>
              </a:prstGeom>
              <a:solidFill>
                <a:srgbClr val="BE4CA9"/>
              </a:solidFill>
              <a:ln w="9525">
                <a:noFill/>
                <a:miter lim="800000"/>
                <a:headEnd/>
                <a:tailEnd/>
              </a:ln>
            </p:spPr>
            <p:txBody>
              <a:bodyPr/>
              <a:lstStyle/>
              <a:p>
                <a:endParaRPr lang="en-US"/>
              </a:p>
            </p:txBody>
          </p:sp>
          <p:sp>
            <p:nvSpPr>
              <p:cNvPr id="41200" name="Rectangle 240"/>
              <p:cNvSpPr>
                <a:spLocks noChangeArrowheads="1"/>
              </p:cNvSpPr>
              <p:nvPr/>
            </p:nvSpPr>
            <p:spPr bwMode="auto">
              <a:xfrm>
                <a:off x="2168" y="3067"/>
                <a:ext cx="187" cy="4"/>
              </a:xfrm>
              <a:prstGeom prst="rect">
                <a:avLst/>
              </a:prstGeom>
              <a:solidFill>
                <a:srgbClr val="B849B0"/>
              </a:solidFill>
              <a:ln w="9525">
                <a:noFill/>
                <a:miter lim="800000"/>
                <a:headEnd/>
                <a:tailEnd/>
              </a:ln>
            </p:spPr>
            <p:txBody>
              <a:bodyPr/>
              <a:lstStyle/>
              <a:p>
                <a:endParaRPr lang="en-US"/>
              </a:p>
            </p:txBody>
          </p:sp>
          <p:sp>
            <p:nvSpPr>
              <p:cNvPr id="41201" name="Rectangle 241"/>
              <p:cNvSpPr>
                <a:spLocks noChangeArrowheads="1"/>
              </p:cNvSpPr>
              <p:nvPr/>
            </p:nvSpPr>
            <p:spPr bwMode="auto">
              <a:xfrm>
                <a:off x="2168" y="3071"/>
                <a:ext cx="187" cy="8"/>
              </a:xfrm>
              <a:prstGeom prst="rect">
                <a:avLst/>
              </a:prstGeom>
              <a:solidFill>
                <a:srgbClr val="B247B6"/>
              </a:solidFill>
              <a:ln w="9525">
                <a:noFill/>
                <a:miter lim="800000"/>
                <a:headEnd/>
                <a:tailEnd/>
              </a:ln>
            </p:spPr>
            <p:txBody>
              <a:bodyPr/>
              <a:lstStyle/>
              <a:p>
                <a:endParaRPr lang="en-US"/>
              </a:p>
            </p:txBody>
          </p:sp>
          <p:sp>
            <p:nvSpPr>
              <p:cNvPr id="41202" name="Rectangle 242"/>
              <p:cNvSpPr>
                <a:spLocks noChangeArrowheads="1"/>
              </p:cNvSpPr>
              <p:nvPr/>
            </p:nvSpPr>
            <p:spPr bwMode="auto">
              <a:xfrm>
                <a:off x="2168" y="3079"/>
                <a:ext cx="187" cy="8"/>
              </a:xfrm>
              <a:prstGeom prst="rect">
                <a:avLst/>
              </a:prstGeom>
              <a:solidFill>
                <a:srgbClr val="A943BE"/>
              </a:solidFill>
              <a:ln w="9525">
                <a:noFill/>
                <a:miter lim="800000"/>
                <a:headEnd/>
                <a:tailEnd/>
              </a:ln>
            </p:spPr>
            <p:txBody>
              <a:bodyPr/>
              <a:lstStyle/>
              <a:p>
                <a:endParaRPr lang="en-US"/>
              </a:p>
            </p:txBody>
          </p:sp>
          <p:sp>
            <p:nvSpPr>
              <p:cNvPr id="41203" name="Rectangle 243"/>
              <p:cNvSpPr>
                <a:spLocks noChangeArrowheads="1"/>
              </p:cNvSpPr>
              <p:nvPr/>
            </p:nvSpPr>
            <p:spPr bwMode="auto">
              <a:xfrm>
                <a:off x="2168" y="3087"/>
                <a:ext cx="187" cy="4"/>
              </a:xfrm>
              <a:prstGeom prst="rect">
                <a:avLst/>
              </a:prstGeom>
              <a:solidFill>
                <a:srgbClr val="A240C4"/>
              </a:solidFill>
              <a:ln w="9525">
                <a:noFill/>
                <a:miter lim="800000"/>
                <a:headEnd/>
                <a:tailEnd/>
              </a:ln>
            </p:spPr>
            <p:txBody>
              <a:bodyPr/>
              <a:lstStyle/>
              <a:p>
                <a:endParaRPr lang="en-US"/>
              </a:p>
            </p:txBody>
          </p:sp>
          <p:sp>
            <p:nvSpPr>
              <p:cNvPr id="41204" name="Rectangle 244"/>
              <p:cNvSpPr>
                <a:spLocks noChangeArrowheads="1"/>
              </p:cNvSpPr>
              <p:nvPr/>
            </p:nvSpPr>
            <p:spPr bwMode="auto">
              <a:xfrm>
                <a:off x="2168" y="3091"/>
                <a:ext cx="187" cy="8"/>
              </a:xfrm>
              <a:prstGeom prst="rect">
                <a:avLst/>
              </a:prstGeom>
              <a:solidFill>
                <a:srgbClr val="9B3EC9"/>
              </a:solidFill>
              <a:ln w="9525">
                <a:noFill/>
                <a:miter lim="800000"/>
                <a:headEnd/>
                <a:tailEnd/>
              </a:ln>
            </p:spPr>
            <p:txBody>
              <a:bodyPr/>
              <a:lstStyle/>
              <a:p>
                <a:endParaRPr lang="en-US"/>
              </a:p>
            </p:txBody>
          </p:sp>
          <p:sp>
            <p:nvSpPr>
              <p:cNvPr id="41205" name="Rectangle 245"/>
              <p:cNvSpPr>
                <a:spLocks noChangeArrowheads="1"/>
              </p:cNvSpPr>
              <p:nvPr/>
            </p:nvSpPr>
            <p:spPr bwMode="auto">
              <a:xfrm>
                <a:off x="2168" y="3099"/>
                <a:ext cx="187" cy="4"/>
              </a:xfrm>
              <a:prstGeom prst="rect">
                <a:avLst/>
              </a:prstGeom>
              <a:solidFill>
                <a:srgbClr val="953BCE"/>
              </a:solidFill>
              <a:ln w="9525">
                <a:noFill/>
                <a:miter lim="800000"/>
                <a:headEnd/>
                <a:tailEnd/>
              </a:ln>
            </p:spPr>
            <p:txBody>
              <a:bodyPr/>
              <a:lstStyle/>
              <a:p>
                <a:endParaRPr lang="en-US"/>
              </a:p>
            </p:txBody>
          </p:sp>
          <p:sp>
            <p:nvSpPr>
              <p:cNvPr id="41206" name="Rectangle 246"/>
              <p:cNvSpPr>
                <a:spLocks noChangeArrowheads="1"/>
              </p:cNvSpPr>
              <p:nvPr/>
            </p:nvSpPr>
            <p:spPr bwMode="auto">
              <a:xfrm>
                <a:off x="2168" y="3103"/>
                <a:ext cx="187" cy="8"/>
              </a:xfrm>
              <a:prstGeom prst="rect">
                <a:avLst/>
              </a:prstGeom>
              <a:solidFill>
                <a:srgbClr val="8E39D3"/>
              </a:solidFill>
              <a:ln w="9525">
                <a:noFill/>
                <a:miter lim="800000"/>
                <a:headEnd/>
                <a:tailEnd/>
              </a:ln>
            </p:spPr>
            <p:txBody>
              <a:bodyPr/>
              <a:lstStyle/>
              <a:p>
                <a:endParaRPr lang="en-US"/>
              </a:p>
            </p:txBody>
          </p:sp>
          <p:sp>
            <p:nvSpPr>
              <p:cNvPr id="41207" name="Rectangle 247"/>
              <p:cNvSpPr>
                <a:spLocks noChangeArrowheads="1"/>
              </p:cNvSpPr>
              <p:nvPr/>
            </p:nvSpPr>
            <p:spPr bwMode="auto">
              <a:xfrm>
                <a:off x="2168" y="3111"/>
                <a:ext cx="187" cy="4"/>
              </a:xfrm>
              <a:prstGeom prst="rect">
                <a:avLst/>
              </a:prstGeom>
              <a:solidFill>
                <a:srgbClr val="8635D8"/>
              </a:solidFill>
              <a:ln w="9525">
                <a:noFill/>
                <a:miter lim="800000"/>
                <a:headEnd/>
                <a:tailEnd/>
              </a:ln>
            </p:spPr>
            <p:txBody>
              <a:bodyPr/>
              <a:lstStyle/>
              <a:p>
                <a:endParaRPr lang="en-US"/>
              </a:p>
            </p:txBody>
          </p:sp>
          <p:sp>
            <p:nvSpPr>
              <p:cNvPr id="41208" name="Rectangle 248"/>
              <p:cNvSpPr>
                <a:spLocks noChangeArrowheads="1"/>
              </p:cNvSpPr>
              <p:nvPr/>
            </p:nvSpPr>
            <p:spPr bwMode="auto">
              <a:xfrm>
                <a:off x="2168" y="3115"/>
                <a:ext cx="187" cy="8"/>
              </a:xfrm>
              <a:prstGeom prst="rect">
                <a:avLst/>
              </a:prstGeom>
              <a:solidFill>
                <a:srgbClr val="7F33DC"/>
              </a:solidFill>
              <a:ln w="9525">
                <a:noFill/>
                <a:miter lim="800000"/>
                <a:headEnd/>
                <a:tailEnd/>
              </a:ln>
            </p:spPr>
            <p:txBody>
              <a:bodyPr/>
              <a:lstStyle/>
              <a:p>
                <a:endParaRPr lang="en-US"/>
              </a:p>
            </p:txBody>
          </p:sp>
          <p:sp>
            <p:nvSpPr>
              <p:cNvPr id="41209" name="Rectangle 249"/>
              <p:cNvSpPr>
                <a:spLocks noChangeArrowheads="1"/>
              </p:cNvSpPr>
              <p:nvPr/>
            </p:nvSpPr>
            <p:spPr bwMode="auto">
              <a:xfrm>
                <a:off x="2168" y="3123"/>
                <a:ext cx="187" cy="4"/>
              </a:xfrm>
              <a:prstGeom prst="rect">
                <a:avLst/>
              </a:prstGeom>
              <a:solidFill>
                <a:srgbClr val="7930E0"/>
              </a:solidFill>
              <a:ln w="9525">
                <a:noFill/>
                <a:miter lim="800000"/>
                <a:headEnd/>
                <a:tailEnd/>
              </a:ln>
            </p:spPr>
            <p:txBody>
              <a:bodyPr/>
              <a:lstStyle/>
              <a:p>
                <a:endParaRPr lang="en-US"/>
              </a:p>
            </p:txBody>
          </p:sp>
          <p:sp>
            <p:nvSpPr>
              <p:cNvPr id="41210" name="Rectangle 250"/>
              <p:cNvSpPr>
                <a:spLocks noChangeArrowheads="1"/>
              </p:cNvSpPr>
              <p:nvPr/>
            </p:nvSpPr>
            <p:spPr bwMode="auto">
              <a:xfrm>
                <a:off x="2168" y="3127"/>
                <a:ext cx="187" cy="9"/>
              </a:xfrm>
              <a:prstGeom prst="rect">
                <a:avLst/>
              </a:prstGeom>
              <a:solidFill>
                <a:srgbClr val="722DE4"/>
              </a:solidFill>
              <a:ln w="9525">
                <a:noFill/>
                <a:miter lim="800000"/>
                <a:headEnd/>
                <a:tailEnd/>
              </a:ln>
            </p:spPr>
            <p:txBody>
              <a:bodyPr/>
              <a:lstStyle/>
              <a:p>
                <a:endParaRPr lang="en-US"/>
              </a:p>
            </p:txBody>
          </p:sp>
          <p:sp>
            <p:nvSpPr>
              <p:cNvPr id="41211" name="Rectangle 251"/>
              <p:cNvSpPr>
                <a:spLocks noChangeArrowheads="1"/>
              </p:cNvSpPr>
              <p:nvPr/>
            </p:nvSpPr>
            <p:spPr bwMode="auto">
              <a:xfrm>
                <a:off x="2168" y="3136"/>
                <a:ext cx="187" cy="4"/>
              </a:xfrm>
              <a:prstGeom prst="rect">
                <a:avLst/>
              </a:prstGeom>
              <a:solidFill>
                <a:srgbClr val="6A2AE7"/>
              </a:solidFill>
              <a:ln w="9525">
                <a:noFill/>
                <a:miter lim="800000"/>
                <a:headEnd/>
                <a:tailEnd/>
              </a:ln>
            </p:spPr>
            <p:txBody>
              <a:bodyPr/>
              <a:lstStyle/>
              <a:p>
                <a:endParaRPr lang="en-US"/>
              </a:p>
            </p:txBody>
          </p:sp>
          <p:sp>
            <p:nvSpPr>
              <p:cNvPr id="41212" name="Rectangle 252"/>
              <p:cNvSpPr>
                <a:spLocks noChangeArrowheads="1"/>
              </p:cNvSpPr>
              <p:nvPr/>
            </p:nvSpPr>
            <p:spPr bwMode="auto">
              <a:xfrm>
                <a:off x="2168" y="3140"/>
                <a:ext cx="187" cy="8"/>
              </a:xfrm>
              <a:prstGeom prst="rect">
                <a:avLst/>
              </a:prstGeom>
              <a:solidFill>
                <a:srgbClr val="6327EA"/>
              </a:solidFill>
              <a:ln w="9525">
                <a:noFill/>
                <a:miter lim="800000"/>
                <a:headEnd/>
                <a:tailEnd/>
              </a:ln>
            </p:spPr>
            <p:txBody>
              <a:bodyPr/>
              <a:lstStyle/>
              <a:p>
                <a:endParaRPr lang="en-US"/>
              </a:p>
            </p:txBody>
          </p:sp>
          <p:sp>
            <p:nvSpPr>
              <p:cNvPr id="41213" name="Rectangle 253"/>
              <p:cNvSpPr>
                <a:spLocks noChangeArrowheads="1"/>
              </p:cNvSpPr>
              <p:nvPr/>
            </p:nvSpPr>
            <p:spPr bwMode="auto">
              <a:xfrm>
                <a:off x="2168" y="3148"/>
                <a:ext cx="187" cy="4"/>
              </a:xfrm>
              <a:prstGeom prst="rect">
                <a:avLst/>
              </a:prstGeom>
              <a:solidFill>
                <a:srgbClr val="5C25ED"/>
              </a:solidFill>
              <a:ln w="9525">
                <a:noFill/>
                <a:miter lim="800000"/>
                <a:headEnd/>
                <a:tailEnd/>
              </a:ln>
            </p:spPr>
            <p:txBody>
              <a:bodyPr/>
              <a:lstStyle/>
              <a:p>
                <a:endParaRPr lang="en-US"/>
              </a:p>
            </p:txBody>
          </p:sp>
          <p:sp>
            <p:nvSpPr>
              <p:cNvPr id="41214" name="Rectangle 254"/>
              <p:cNvSpPr>
                <a:spLocks noChangeArrowheads="1"/>
              </p:cNvSpPr>
              <p:nvPr/>
            </p:nvSpPr>
            <p:spPr bwMode="auto">
              <a:xfrm>
                <a:off x="2168" y="3152"/>
                <a:ext cx="187" cy="8"/>
              </a:xfrm>
              <a:prstGeom prst="rect">
                <a:avLst/>
              </a:prstGeom>
              <a:solidFill>
                <a:srgbClr val="5522F0"/>
              </a:solidFill>
              <a:ln w="9525">
                <a:noFill/>
                <a:miter lim="800000"/>
                <a:headEnd/>
                <a:tailEnd/>
              </a:ln>
            </p:spPr>
            <p:txBody>
              <a:bodyPr/>
              <a:lstStyle/>
              <a:p>
                <a:endParaRPr lang="en-US"/>
              </a:p>
            </p:txBody>
          </p:sp>
          <p:sp>
            <p:nvSpPr>
              <p:cNvPr id="41215" name="Rectangle 255"/>
              <p:cNvSpPr>
                <a:spLocks noChangeArrowheads="1"/>
              </p:cNvSpPr>
              <p:nvPr/>
            </p:nvSpPr>
            <p:spPr bwMode="auto">
              <a:xfrm>
                <a:off x="2168" y="3160"/>
                <a:ext cx="187" cy="4"/>
              </a:xfrm>
              <a:prstGeom prst="rect">
                <a:avLst/>
              </a:prstGeom>
              <a:solidFill>
                <a:srgbClr val="4E1FF2"/>
              </a:solidFill>
              <a:ln w="9525">
                <a:noFill/>
                <a:miter lim="800000"/>
                <a:headEnd/>
                <a:tailEnd/>
              </a:ln>
            </p:spPr>
            <p:txBody>
              <a:bodyPr/>
              <a:lstStyle/>
              <a:p>
                <a:endParaRPr lang="en-US"/>
              </a:p>
            </p:txBody>
          </p:sp>
          <p:sp>
            <p:nvSpPr>
              <p:cNvPr id="41216" name="Rectangle 256"/>
              <p:cNvSpPr>
                <a:spLocks noChangeArrowheads="1"/>
              </p:cNvSpPr>
              <p:nvPr/>
            </p:nvSpPr>
            <p:spPr bwMode="auto">
              <a:xfrm>
                <a:off x="2168" y="3164"/>
                <a:ext cx="187" cy="8"/>
              </a:xfrm>
              <a:prstGeom prst="rect">
                <a:avLst/>
              </a:prstGeom>
              <a:solidFill>
                <a:srgbClr val="471CF4"/>
              </a:solidFill>
              <a:ln w="9525">
                <a:noFill/>
                <a:miter lim="800000"/>
                <a:headEnd/>
                <a:tailEnd/>
              </a:ln>
            </p:spPr>
            <p:txBody>
              <a:bodyPr/>
              <a:lstStyle/>
              <a:p>
                <a:endParaRPr lang="en-US"/>
              </a:p>
            </p:txBody>
          </p:sp>
          <p:sp>
            <p:nvSpPr>
              <p:cNvPr id="41217" name="Rectangle 257"/>
              <p:cNvSpPr>
                <a:spLocks noChangeArrowheads="1"/>
              </p:cNvSpPr>
              <p:nvPr/>
            </p:nvSpPr>
            <p:spPr bwMode="auto">
              <a:xfrm>
                <a:off x="2168" y="3172"/>
                <a:ext cx="187" cy="4"/>
              </a:xfrm>
              <a:prstGeom prst="rect">
                <a:avLst/>
              </a:prstGeom>
              <a:solidFill>
                <a:srgbClr val="411AF6"/>
              </a:solidFill>
              <a:ln w="9525">
                <a:noFill/>
                <a:miter lim="800000"/>
                <a:headEnd/>
                <a:tailEnd/>
              </a:ln>
            </p:spPr>
            <p:txBody>
              <a:bodyPr/>
              <a:lstStyle/>
              <a:p>
                <a:endParaRPr lang="en-US"/>
              </a:p>
            </p:txBody>
          </p:sp>
          <p:sp>
            <p:nvSpPr>
              <p:cNvPr id="41218" name="Rectangle 258"/>
              <p:cNvSpPr>
                <a:spLocks noChangeArrowheads="1"/>
              </p:cNvSpPr>
              <p:nvPr/>
            </p:nvSpPr>
            <p:spPr bwMode="auto">
              <a:xfrm>
                <a:off x="2168" y="3176"/>
                <a:ext cx="187" cy="8"/>
              </a:xfrm>
              <a:prstGeom prst="rect">
                <a:avLst/>
              </a:prstGeom>
              <a:solidFill>
                <a:srgbClr val="3A17F8"/>
              </a:solidFill>
              <a:ln w="9525">
                <a:noFill/>
                <a:miter lim="800000"/>
                <a:headEnd/>
                <a:tailEnd/>
              </a:ln>
            </p:spPr>
            <p:txBody>
              <a:bodyPr/>
              <a:lstStyle/>
              <a:p>
                <a:endParaRPr lang="en-US"/>
              </a:p>
            </p:txBody>
          </p:sp>
          <p:sp>
            <p:nvSpPr>
              <p:cNvPr id="41219" name="Rectangle 259"/>
              <p:cNvSpPr>
                <a:spLocks noChangeArrowheads="1"/>
              </p:cNvSpPr>
              <p:nvPr/>
            </p:nvSpPr>
            <p:spPr bwMode="auto">
              <a:xfrm>
                <a:off x="2168" y="3184"/>
                <a:ext cx="187" cy="4"/>
              </a:xfrm>
              <a:prstGeom prst="rect">
                <a:avLst/>
              </a:prstGeom>
              <a:solidFill>
                <a:srgbClr val="3314F9"/>
              </a:solidFill>
              <a:ln w="9525">
                <a:noFill/>
                <a:miter lim="800000"/>
                <a:headEnd/>
                <a:tailEnd/>
              </a:ln>
            </p:spPr>
            <p:txBody>
              <a:bodyPr/>
              <a:lstStyle/>
              <a:p>
                <a:endParaRPr lang="en-US"/>
              </a:p>
            </p:txBody>
          </p:sp>
          <p:sp>
            <p:nvSpPr>
              <p:cNvPr id="41220" name="Rectangle 260"/>
              <p:cNvSpPr>
                <a:spLocks noChangeArrowheads="1"/>
              </p:cNvSpPr>
              <p:nvPr/>
            </p:nvSpPr>
            <p:spPr bwMode="auto">
              <a:xfrm>
                <a:off x="2168" y="3188"/>
                <a:ext cx="187" cy="9"/>
              </a:xfrm>
              <a:prstGeom prst="rect">
                <a:avLst/>
              </a:prstGeom>
              <a:solidFill>
                <a:srgbClr val="2C11FB"/>
              </a:solidFill>
              <a:ln w="9525">
                <a:noFill/>
                <a:miter lim="800000"/>
                <a:headEnd/>
                <a:tailEnd/>
              </a:ln>
            </p:spPr>
            <p:txBody>
              <a:bodyPr/>
              <a:lstStyle/>
              <a:p>
                <a:endParaRPr lang="en-US"/>
              </a:p>
            </p:txBody>
          </p:sp>
          <p:sp>
            <p:nvSpPr>
              <p:cNvPr id="41221" name="Rectangle 261"/>
              <p:cNvSpPr>
                <a:spLocks noChangeArrowheads="1"/>
              </p:cNvSpPr>
              <p:nvPr/>
            </p:nvSpPr>
            <p:spPr bwMode="auto">
              <a:xfrm>
                <a:off x="2168" y="3197"/>
                <a:ext cx="187" cy="4"/>
              </a:xfrm>
              <a:prstGeom prst="rect">
                <a:avLst/>
              </a:prstGeom>
              <a:solidFill>
                <a:srgbClr val="260FFC"/>
              </a:solidFill>
              <a:ln w="9525">
                <a:noFill/>
                <a:miter lim="800000"/>
                <a:headEnd/>
                <a:tailEnd/>
              </a:ln>
            </p:spPr>
            <p:txBody>
              <a:bodyPr/>
              <a:lstStyle/>
              <a:p>
                <a:endParaRPr lang="en-US"/>
              </a:p>
            </p:txBody>
          </p:sp>
          <p:sp>
            <p:nvSpPr>
              <p:cNvPr id="41222" name="Rectangle 262"/>
              <p:cNvSpPr>
                <a:spLocks noChangeArrowheads="1"/>
              </p:cNvSpPr>
              <p:nvPr/>
            </p:nvSpPr>
            <p:spPr bwMode="auto">
              <a:xfrm>
                <a:off x="2168" y="3201"/>
                <a:ext cx="187" cy="8"/>
              </a:xfrm>
              <a:prstGeom prst="rect">
                <a:avLst/>
              </a:prstGeom>
              <a:solidFill>
                <a:srgbClr val="1F0CFD"/>
              </a:solidFill>
              <a:ln w="9525">
                <a:noFill/>
                <a:miter lim="800000"/>
                <a:headEnd/>
                <a:tailEnd/>
              </a:ln>
            </p:spPr>
            <p:txBody>
              <a:bodyPr/>
              <a:lstStyle/>
              <a:p>
                <a:endParaRPr lang="en-US"/>
              </a:p>
            </p:txBody>
          </p:sp>
          <p:sp>
            <p:nvSpPr>
              <p:cNvPr id="41223" name="Rectangle 263"/>
              <p:cNvSpPr>
                <a:spLocks noChangeArrowheads="1"/>
              </p:cNvSpPr>
              <p:nvPr/>
            </p:nvSpPr>
            <p:spPr bwMode="auto">
              <a:xfrm>
                <a:off x="2168" y="3209"/>
                <a:ext cx="187" cy="4"/>
              </a:xfrm>
              <a:prstGeom prst="rect">
                <a:avLst/>
              </a:prstGeom>
              <a:solidFill>
                <a:srgbClr val="1609FD"/>
              </a:solidFill>
              <a:ln w="9525">
                <a:noFill/>
                <a:miter lim="800000"/>
                <a:headEnd/>
                <a:tailEnd/>
              </a:ln>
            </p:spPr>
            <p:txBody>
              <a:bodyPr/>
              <a:lstStyle/>
              <a:p>
                <a:endParaRPr lang="en-US"/>
              </a:p>
            </p:txBody>
          </p:sp>
          <p:sp>
            <p:nvSpPr>
              <p:cNvPr id="41224" name="Rectangle 264"/>
              <p:cNvSpPr>
                <a:spLocks noChangeArrowheads="1"/>
              </p:cNvSpPr>
              <p:nvPr/>
            </p:nvSpPr>
            <p:spPr bwMode="auto">
              <a:xfrm>
                <a:off x="2168" y="3213"/>
                <a:ext cx="187" cy="8"/>
              </a:xfrm>
              <a:prstGeom prst="rect">
                <a:avLst/>
              </a:prstGeom>
              <a:solidFill>
                <a:srgbClr val="0D05FE"/>
              </a:solidFill>
              <a:ln w="9525">
                <a:noFill/>
                <a:miter lim="800000"/>
                <a:headEnd/>
                <a:tailEnd/>
              </a:ln>
            </p:spPr>
            <p:txBody>
              <a:bodyPr/>
              <a:lstStyle/>
              <a:p>
                <a:endParaRPr lang="en-US"/>
              </a:p>
            </p:txBody>
          </p:sp>
        </p:grpSp>
        <p:sp>
          <p:nvSpPr>
            <p:cNvPr id="41226" name="Rectangle 266"/>
            <p:cNvSpPr>
              <a:spLocks noChangeArrowheads="1"/>
            </p:cNvSpPr>
            <p:nvPr/>
          </p:nvSpPr>
          <p:spPr bwMode="auto">
            <a:xfrm>
              <a:off x="2168" y="2924"/>
              <a:ext cx="187" cy="297"/>
            </a:xfrm>
            <a:prstGeom prst="rect">
              <a:avLst/>
            </a:prstGeom>
            <a:noFill/>
            <a:ln w="7938">
              <a:solidFill>
                <a:srgbClr val="000000"/>
              </a:solidFill>
              <a:miter lim="800000"/>
              <a:headEnd/>
              <a:tailEnd/>
            </a:ln>
          </p:spPr>
          <p:txBody>
            <a:bodyPr/>
            <a:lstStyle/>
            <a:p>
              <a:endParaRPr lang="en-US"/>
            </a:p>
          </p:txBody>
        </p:sp>
        <p:grpSp>
          <p:nvGrpSpPr>
            <p:cNvPr id="41275" name="Group 315"/>
            <p:cNvGrpSpPr>
              <a:grpSpLocks/>
            </p:cNvGrpSpPr>
            <p:nvPr/>
          </p:nvGrpSpPr>
          <p:grpSpPr bwMode="auto">
            <a:xfrm>
              <a:off x="2632" y="2888"/>
              <a:ext cx="187" cy="333"/>
              <a:chOff x="2632" y="2888"/>
              <a:chExt cx="187" cy="333"/>
            </a:xfrm>
          </p:grpSpPr>
          <p:sp>
            <p:nvSpPr>
              <p:cNvPr id="41227" name="Rectangle 267"/>
              <p:cNvSpPr>
                <a:spLocks noChangeArrowheads="1"/>
              </p:cNvSpPr>
              <p:nvPr/>
            </p:nvSpPr>
            <p:spPr bwMode="auto">
              <a:xfrm>
                <a:off x="2632" y="2888"/>
                <a:ext cx="187" cy="8"/>
              </a:xfrm>
              <a:prstGeom prst="rect">
                <a:avLst/>
              </a:prstGeom>
              <a:solidFill>
                <a:srgbClr val="FE650D"/>
              </a:solidFill>
              <a:ln w="9525">
                <a:noFill/>
                <a:miter lim="800000"/>
                <a:headEnd/>
                <a:tailEnd/>
              </a:ln>
            </p:spPr>
            <p:txBody>
              <a:bodyPr/>
              <a:lstStyle/>
              <a:p>
                <a:endParaRPr lang="en-US"/>
              </a:p>
            </p:txBody>
          </p:sp>
          <p:sp>
            <p:nvSpPr>
              <p:cNvPr id="41228" name="Rectangle 268"/>
              <p:cNvSpPr>
                <a:spLocks noChangeArrowheads="1"/>
              </p:cNvSpPr>
              <p:nvPr/>
            </p:nvSpPr>
            <p:spPr bwMode="auto">
              <a:xfrm>
                <a:off x="2632" y="2896"/>
                <a:ext cx="187" cy="4"/>
              </a:xfrm>
              <a:prstGeom prst="rect">
                <a:avLst/>
              </a:prstGeom>
              <a:solidFill>
                <a:srgbClr val="FE6515"/>
              </a:solidFill>
              <a:ln w="9525">
                <a:noFill/>
                <a:miter lim="800000"/>
                <a:headEnd/>
                <a:tailEnd/>
              </a:ln>
            </p:spPr>
            <p:txBody>
              <a:bodyPr/>
              <a:lstStyle/>
              <a:p>
                <a:endParaRPr lang="en-US"/>
              </a:p>
            </p:txBody>
          </p:sp>
          <p:sp>
            <p:nvSpPr>
              <p:cNvPr id="41229" name="Rectangle 269"/>
              <p:cNvSpPr>
                <a:spLocks noChangeArrowheads="1"/>
              </p:cNvSpPr>
              <p:nvPr/>
            </p:nvSpPr>
            <p:spPr bwMode="auto">
              <a:xfrm>
                <a:off x="2632" y="2900"/>
                <a:ext cx="187" cy="8"/>
              </a:xfrm>
              <a:prstGeom prst="rect">
                <a:avLst/>
              </a:prstGeom>
              <a:solidFill>
                <a:srgbClr val="FD651C"/>
              </a:solidFill>
              <a:ln w="9525">
                <a:noFill/>
                <a:miter lim="800000"/>
                <a:headEnd/>
                <a:tailEnd/>
              </a:ln>
            </p:spPr>
            <p:txBody>
              <a:bodyPr/>
              <a:lstStyle/>
              <a:p>
                <a:endParaRPr lang="en-US"/>
              </a:p>
            </p:txBody>
          </p:sp>
          <p:sp>
            <p:nvSpPr>
              <p:cNvPr id="41230" name="Rectangle 270"/>
              <p:cNvSpPr>
                <a:spLocks noChangeArrowheads="1"/>
              </p:cNvSpPr>
              <p:nvPr/>
            </p:nvSpPr>
            <p:spPr bwMode="auto">
              <a:xfrm>
                <a:off x="2632" y="2908"/>
                <a:ext cx="187" cy="8"/>
              </a:xfrm>
              <a:prstGeom prst="rect">
                <a:avLst/>
              </a:prstGeom>
              <a:solidFill>
                <a:srgbClr val="FC6425"/>
              </a:solidFill>
              <a:ln w="9525">
                <a:noFill/>
                <a:miter lim="800000"/>
                <a:headEnd/>
                <a:tailEnd/>
              </a:ln>
            </p:spPr>
            <p:txBody>
              <a:bodyPr/>
              <a:lstStyle/>
              <a:p>
                <a:endParaRPr lang="en-US"/>
              </a:p>
            </p:txBody>
          </p:sp>
          <p:sp>
            <p:nvSpPr>
              <p:cNvPr id="41231" name="Rectangle 271"/>
              <p:cNvSpPr>
                <a:spLocks noChangeArrowheads="1"/>
              </p:cNvSpPr>
              <p:nvPr/>
            </p:nvSpPr>
            <p:spPr bwMode="auto">
              <a:xfrm>
                <a:off x="2632" y="2916"/>
                <a:ext cx="187" cy="8"/>
              </a:xfrm>
              <a:prstGeom prst="rect">
                <a:avLst/>
              </a:prstGeom>
              <a:solidFill>
                <a:srgbClr val="FB642C"/>
              </a:solidFill>
              <a:ln w="9525">
                <a:noFill/>
                <a:miter lim="800000"/>
                <a:headEnd/>
                <a:tailEnd/>
              </a:ln>
            </p:spPr>
            <p:txBody>
              <a:bodyPr/>
              <a:lstStyle/>
              <a:p>
                <a:endParaRPr lang="en-US"/>
              </a:p>
            </p:txBody>
          </p:sp>
          <p:sp>
            <p:nvSpPr>
              <p:cNvPr id="41232" name="Rectangle 272"/>
              <p:cNvSpPr>
                <a:spLocks noChangeArrowheads="1"/>
              </p:cNvSpPr>
              <p:nvPr/>
            </p:nvSpPr>
            <p:spPr bwMode="auto">
              <a:xfrm>
                <a:off x="2632" y="2924"/>
                <a:ext cx="187" cy="4"/>
              </a:xfrm>
              <a:prstGeom prst="rect">
                <a:avLst/>
              </a:prstGeom>
              <a:solidFill>
                <a:srgbClr val="F96333"/>
              </a:solidFill>
              <a:ln w="9525">
                <a:noFill/>
                <a:miter lim="800000"/>
                <a:headEnd/>
                <a:tailEnd/>
              </a:ln>
            </p:spPr>
            <p:txBody>
              <a:bodyPr/>
              <a:lstStyle/>
              <a:p>
                <a:endParaRPr lang="en-US"/>
              </a:p>
            </p:txBody>
          </p:sp>
          <p:sp>
            <p:nvSpPr>
              <p:cNvPr id="41233" name="Rectangle 273"/>
              <p:cNvSpPr>
                <a:spLocks noChangeArrowheads="1"/>
              </p:cNvSpPr>
              <p:nvPr/>
            </p:nvSpPr>
            <p:spPr bwMode="auto">
              <a:xfrm>
                <a:off x="2632" y="2928"/>
                <a:ext cx="187" cy="8"/>
              </a:xfrm>
              <a:prstGeom prst="rect">
                <a:avLst/>
              </a:prstGeom>
              <a:solidFill>
                <a:srgbClr val="F86339"/>
              </a:solidFill>
              <a:ln w="9525">
                <a:noFill/>
                <a:miter lim="800000"/>
                <a:headEnd/>
                <a:tailEnd/>
              </a:ln>
            </p:spPr>
            <p:txBody>
              <a:bodyPr/>
              <a:lstStyle/>
              <a:p>
                <a:endParaRPr lang="en-US"/>
              </a:p>
            </p:txBody>
          </p:sp>
          <p:sp>
            <p:nvSpPr>
              <p:cNvPr id="41234" name="Rectangle 274"/>
              <p:cNvSpPr>
                <a:spLocks noChangeArrowheads="1"/>
              </p:cNvSpPr>
              <p:nvPr/>
            </p:nvSpPr>
            <p:spPr bwMode="auto">
              <a:xfrm>
                <a:off x="2632" y="2936"/>
                <a:ext cx="187" cy="9"/>
              </a:xfrm>
              <a:prstGeom prst="rect">
                <a:avLst/>
              </a:prstGeom>
              <a:solidFill>
                <a:srgbClr val="F66241"/>
              </a:solidFill>
              <a:ln w="9525">
                <a:noFill/>
                <a:miter lim="800000"/>
                <a:headEnd/>
                <a:tailEnd/>
              </a:ln>
            </p:spPr>
            <p:txBody>
              <a:bodyPr/>
              <a:lstStyle/>
              <a:p>
                <a:endParaRPr lang="en-US"/>
              </a:p>
            </p:txBody>
          </p:sp>
          <p:sp>
            <p:nvSpPr>
              <p:cNvPr id="41235" name="Rectangle 275"/>
              <p:cNvSpPr>
                <a:spLocks noChangeArrowheads="1"/>
              </p:cNvSpPr>
              <p:nvPr/>
            </p:nvSpPr>
            <p:spPr bwMode="auto">
              <a:xfrm>
                <a:off x="2632" y="2945"/>
                <a:ext cx="187" cy="4"/>
              </a:xfrm>
              <a:prstGeom prst="rect">
                <a:avLst/>
              </a:prstGeom>
              <a:solidFill>
                <a:srgbClr val="F46147"/>
              </a:solidFill>
              <a:ln w="9525">
                <a:noFill/>
                <a:miter lim="800000"/>
                <a:headEnd/>
                <a:tailEnd/>
              </a:ln>
            </p:spPr>
            <p:txBody>
              <a:bodyPr/>
              <a:lstStyle/>
              <a:p>
                <a:endParaRPr lang="en-US"/>
              </a:p>
            </p:txBody>
          </p:sp>
          <p:sp>
            <p:nvSpPr>
              <p:cNvPr id="41236" name="Rectangle 276"/>
              <p:cNvSpPr>
                <a:spLocks noChangeArrowheads="1"/>
              </p:cNvSpPr>
              <p:nvPr/>
            </p:nvSpPr>
            <p:spPr bwMode="auto">
              <a:xfrm>
                <a:off x="2632" y="2949"/>
                <a:ext cx="187" cy="8"/>
              </a:xfrm>
              <a:prstGeom prst="rect">
                <a:avLst/>
              </a:prstGeom>
              <a:solidFill>
                <a:srgbClr val="F3614C"/>
              </a:solidFill>
              <a:ln w="9525">
                <a:noFill/>
                <a:miter lim="800000"/>
                <a:headEnd/>
                <a:tailEnd/>
              </a:ln>
            </p:spPr>
            <p:txBody>
              <a:bodyPr/>
              <a:lstStyle/>
              <a:p>
                <a:endParaRPr lang="en-US"/>
              </a:p>
            </p:txBody>
          </p:sp>
          <p:sp>
            <p:nvSpPr>
              <p:cNvPr id="41237" name="Rectangle 277"/>
              <p:cNvSpPr>
                <a:spLocks noChangeArrowheads="1"/>
              </p:cNvSpPr>
              <p:nvPr/>
            </p:nvSpPr>
            <p:spPr bwMode="auto">
              <a:xfrm>
                <a:off x="2632" y="2957"/>
                <a:ext cx="187" cy="8"/>
              </a:xfrm>
              <a:prstGeom prst="rect">
                <a:avLst/>
              </a:prstGeom>
              <a:solidFill>
                <a:srgbClr val="F06055"/>
              </a:solidFill>
              <a:ln w="9525">
                <a:noFill/>
                <a:miter lim="800000"/>
                <a:headEnd/>
                <a:tailEnd/>
              </a:ln>
            </p:spPr>
            <p:txBody>
              <a:bodyPr/>
              <a:lstStyle/>
              <a:p>
                <a:endParaRPr lang="en-US"/>
              </a:p>
            </p:txBody>
          </p:sp>
          <p:sp>
            <p:nvSpPr>
              <p:cNvPr id="41238" name="Rectangle 278"/>
              <p:cNvSpPr>
                <a:spLocks noChangeArrowheads="1"/>
              </p:cNvSpPr>
              <p:nvPr/>
            </p:nvSpPr>
            <p:spPr bwMode="auto">
              <a:xfrm>
                <a:off x="2632" y="2965"/>
                <a:ext cx="187" cy="4"/>
              </a:xfrm>
              <a:prstGeom prst="rect">
                <a:avLst/>
              </a:prstGeom>
              <a:solidFill>
                <a:srgbClr val="EE5F5B"/>
              </a:solidFill>
              <a:ln w="9525">
                <a:noFill/>
                <a:miter lim="800000"/>
                <a:headEnd/>
                <a:tailEnd/>
              </a:ln>
            </p:spPr>
            <p:txBody>
              <a:bodyPr/>
              <a:lstStyle/>
              <a:p>
                <a:endParaRPr lang="en-US"/>
              </a:p>
            </p:txBody>
          </p:sp>
          <p:sp>
            <p:nvSpPr>
              <p:cNvPr id="41239" name="Rectangle 279"/>
              <p:cNvSpPr>
                <a:spLocks noChangeArrowheads="1"/>
              </p:cNvSpPr>
              <p:nvPr/>
            </p:nvSpPr>
            <p:spPr bwMode="auto">
              <a:xfrm>
                <a:off x="2632" y="2969"/>
                <a:ext cx="187" cy="8"/>
              </a:xfrm>
              <a:prstGeom prst="rect">
                <a:avLst/>
              </a:prstGeom>
              <a:solidFill>
                <a:srgbClr val="EB5E61"/>
              </a:solidFill>
              <a:ln w="9525">
                <a:noFill/>
                <a:miter lim="800000"/>
                <a:headEnd/>
                <a:tailEnd/>
              </a:ln>
            </p:spPr>
            <p:txBody>
              <a:bodyPr/>
              <a:lstStyle/>
              <a:p>
                <a:endParaRPr lang="en-US"/>
              </a:p>
            </p:txBody>
          </p:sp>
          <p:sp>
            <p:nvSpPr>
              <p:cNvPr id="41240" name="Rectangle 280"/>
              <p:cNvSpPr>
                <a:spLocks noChangeArrowheads="1"/>
              </p:cNvSpPr>
              <p:nvPr/>
            </p:nvSpPr>
            <p:spPr bwMode="auto">
              <a:xfrm>
                <a:off x="2632" y="2977"/>
                <a:ext cx="187" cy="8"/>
              </a:xfrm>
              <a:prstGeom prst="rect">
                <a:avLst/>
              </a:prstGeom>
              <a:solidFill>
                <a:srgbClr val="E75C6A"/>
              </a:solidFill>
              <a:ln w="9525">
                <a:noFill/>
                <a:miter lim="800000"/>
                <a:headEnd/>
                <a:tailEnd/>
              </a:ln>
            </p:spPr>
            <p:txBody>
              <a:bodyPr/>
              <a:lstStyle/>
              <a:p>
                <a:endParaRPr lang="en-US"/>
              </a:p>
            </p:txBody>
          </p:sp>
          <p:sp>
            <p:nvSpPr>
              <p:cNvPr id="41241" name="Rectangle 281"/>
              <p:cNvSpPr>
                <a:spLocks noChangeArrowheads="1"/>
              </p:cNvSpPr>
              <p:nvPr/>
            </p:nvSpPr>
            <p:spPr bwMode="auto">
              <a:xfrm>
                <a:off x="2632" y="2985"/>
                <a:ext cx="187" cy="8"/>
              </a:xfrm>
              <a:prstGeom prst="rect">
                <a:avLst/>
              </a:prstGeom>
              <a:solidFill>
                <a:srgbClr val="E35A73"/>
              </a:solidFill>
              <a:ln w="9525">
                <a:noFill/>
                <a:miter lim="800000"/>
                <a:headEnd/>
                <a:tailEnd/>
              </a:ln>
            </p:spPr>
            <p:txBody>
              <a:bodyPr/>
              <a:lstStyle/>
              <a:p>
                <a:endParaRPr lang="en-US"/>
              </a:p>
            </p:txBody>
          </p:sp>
          <p:sp>
            <p:nvSpPr>
              <p:cNvPr id="41242" name="Rectangle 282"/>
              <p:cNvSpPr>
                <a:spLocks noChangeArrowheads="1"/>
              </p:cNvSpPr>
              <p:nvPr/>
            </p:nvSpPr>
            <p:spPr bwMode="auto">
              <a:xfrm>
                <a:off x="2632" y="2993"/>
                <a:ext cx="187" cy="4"/>
              </a:xfrm>
              <a:prstGeom prst="rect">
                <a:avLst/>
              </a:prstGeom>
              <a:solidFill>
                <a:srgbClr val="E05979"/>
              </a:solidFill>
              <a:ln w="9525">
                <a:noFill/>
                <a:miter lim="800000"/>
                <a:headEnd/>
                <a:tailEnd/>
              </a:ln>
            </p:spPr>
            <p:txBody>
              <a:bodyPr/>
              <a:lstStyle/>
              <a:p>
                <a:endParaRPr lang="en-US"/>
              </a:p>
            </p:txBody>
          </p:sp>
          <p:sp>
            <p:nvSpPr>
              <p:cNvPr id="41243" name="Rectangle 283"/>
              <p:cNvSpPr>
                <a:spLocks noChangeArrowheads="1"/>
              </p:cNvSpPr>
              <p:nvPr/>
            </p:nvSpPr>
            <p:spPr bwMode="auto">
              <a:xfrm>
                <a:off x="2632" y="2997"/>
                <a:ext cx="187" cy="9"/>
              </a:xfrm>
              <a:prstGeom prst="rect">
                <a:avLst/>
              </a:prstGeom>
              <a:solidFill>
                <a:srgbClr val="DC587F"/>
              </a:solidFill>
              <a:ln w="9525">
                <a:noFill/>
                <a:miter lim="800000"/>
                <a:headEnd/>
                <a:tailEnd/>
              </a:ln>
            </p:spPr>
            <p:txBody>
              <a:bodyPr/>
              <a:lstStyle/>
              <a:p>
                <a:endParaRPr lang="en-US"/>
              </a:p>
            </p:txBody>
          </p:sp>
          <p:sp>
            <p:nvSpPr>
              <p:cNvPr id="41244" name="Rectangle 284"/>
              <p:cNvSpPr>
                <a:spLocks noChangeArrowheads="1"/>
              </p:cNvSpPr>
              <p:nvPr/>
            </p:nvSpPr>
            <p:spPr bwMode="auto">
              <a:xfrm>
                <a:off x="2632" y="3006"/>
                <a:ext cx="187" cy="8"/>
              </a:xfrm>
              <a:prstGeom prst="rect">
                <a:avLst/>
              </a:prstGeom>
              <a:solidFill>
                <a:srgbClr val="D75687"/>
              </a:solidFill>
              <a:ln w="9525">
                <a:noFill/>
                <a:miter lim="800000"/>
                <a:headEnd/>
                <a:tailEnd/>
              </a:ln>
            </p:spPr>
            <p:txBody>
              <a:bodyPr/>
              <a:lstStyle/>
              <a:p>
                <a:endParaRPr lang="en-US"/>
              </a:p>
            </p:txBody>
          </p:sp>
          <p:sp>
            <p:nvSpPr>
              <p:cNvPr id="41245" name="Rectangle 285"/>
              <p:cNvSpPr>
                <a:spLocks noChangeArrowheads="1"/>
              </p:cNvSpPr>
              <p:nvPr/>
            </p:nvSpPr>
            <p:spPr bwMode="auto">
              <a:xfrm>
                <a:off x="2632" y="3014"/>
                <a:ext cx="187" cy="4"/>
              </a:xfrm>
              <a:prstGeom prst="rect">
                <a:avLst/>
              </a:prstGeom>
              <a:solidFill>
                <a:srgbClr val="D3548E"/>
              </a:solidFill>
              <a:ln w="9525">
                <a:noFill/>
                <a:miter lim="800000"/>
                <a:headEnd/>
                <a:tailEnd/>
              </a:ln>
            </p:spPr>
            <p:txBody>
              <a:bodyPr/>
              <a:lstStyle/>
              <a:p>
                <a:endParaRPr lang="en-US"/>
              </a:p>
            </p:txBody>
          </p:sp>
          <p:sp>
            <p:nvSpPr>
              <p:cNvPr id="41246" name="Rectangle 286"/>
              <p:cNvSpPr>
                <a:spLocks noChangeArrowheads="1"/>
              </p:cNvSpPr>
              <p:nvPr/>
            </p:nvSpPr>
            <p:spPr bwMode="auto">
              <a:xfrm>
                <a:off x="2632" y="3018"/>
                <a:ext cx="187" cy="8"/>
              </a:xfrm>
              <a:prstGeom prst="rect">
                <a:avLst/>
              </a:prstGeom>
              <a:solidFill>
                <a:srgbClr val="CE5295"/>
              </a:solidFill>
              <a:ln w="9525">
                <a:noFill/>
                <a:miter lim="800000"/>
                <a:headEnd/>
                <a:tailEnd/>
              </a:ln>
            </p:spPr>
            <p:txBody>
              <a:bodyPr/>
              <a:lstStyle/>
              <a:p>
                <a:endParaRPr lang="en-US"/>
              </a:p>
            </p:txBody>
          </p:sp>
          <p:sp>
            <p:nvSpPr>
              <p:cNvPr id="41247" name="Rectangle 287"/>
              <p:cNvSpPr>
                <a:spLocks noChangeArrowheads="1"/>
              </p:cNvSpPr>
              <p:nvPr/>
            </p:nvSpPr>
            <p:spPr bwMode="auto">
              <a:xfrm>
                <a:off x="2632" y="3026"/>
                <a:ext cx="187" cy="8"/>
              </a:xfrm>
              <a:prstGeom prst="rect">
                <a:avLst/>
              </a:prstGeom>
              <a:solidFill>
                <a:srgbClr val="C8509D"/>
              </a:solidFill>
              <a:ln w="9525">
                <a:noFill/>
                <a:miter lim="800000"/>
                <a:headEnd/>
                <a:tailEnd/>
              </a:ln>
            </p:spPr>
            <p:txBody>
              <a:bodyPr/>
              <a:lstStyle/>
              <a:p>
                <a:endParaRPr lang="en-US"/>
              </a:p>
            </p:txBody>
          </p:sp>
          <p:sp>
            <p:nvSpPr>
              <p:cNvPr id="41248" name="Rectangle 288"/>
              <p:cNvSpPr>
                <a:spLocks noChangeArrowheads="1"/>
              </p:cNvSpPr>
              <p:nvPr/>
            </p:nvSpPr>
            <p:spPr bwMode="auto">
              <a:xfrm>
                <a:off x="2632" y="3034"/>
                <a:ext cx="187" cy="8"/>
              </a:xfrm>
              <a:prstGeom prst="rect">
                <a:avLst/>
              </a:prstGeom>
              <a:solidFill>
                <a:srgbClr val="C24DA4"/>
              </a:solidFill>
              <a:ln w="9525">
                <a:noFill/>
                <a:miter lim="800000"/>
                <a:headEnd/>
                <a:tailEnd/>
              </a:ln>
            </p:spPr>
            <p:txBody>
              <a:bodyPr/>
              <a:lstStyle/>
              <a:p>
                <a:endParaRPr lang="en-US"/>
              </a:p>
            </p:txBody>
          </p:sp>
          <p:sp>
            <p:nvSpPr>
              <p:cNvPr id="41249" name="Rectangle 289"/>
              <p:cNvSpPr>
                <a:spLocks noChangeArrowheads="1"/>
              </p:cNvSpPr>
              <p:nvPr/>
            </p:nvSpPr>
            <p:spPr bwMode="auto">
              <a:xfrm>
                <a:off x="2632" y="3042"/>
                <a:ext cx="187" cy="4"/>
              </a:xfrm>
              <a:prstGeom prst="rect">
                <a:avLst/>
              </a:prstGeom>
              <a:solidFill>
                <a:srgbClr val="BC4BAB"/>
              </a:solidFill>
              <a:ln w="9525">
                <a:noFill/>
                <a:miter lim="800000"/>
                <a:headEnd/>
                <a:tailEnd/>
              </a:ln>
            </p:spPr>
            <p:txBody>
              <a:bodyPr/>
              <a:lstStyle/>
              <a:p>
                <a:endParaRPr lang="en-US"/>
              </a:p>
            </p:txBody>
          </p:sp>
          <p:sp>
            <p:nvSpPr>
              <p:cNvPr id="41250" name="Rectangle 290"/>
              <p:cNvSpPr>
                <a:spLocks noChangeArrowheads="1"/>
              </p:cNvSpPr>
              <p:nvPr/>
            </p:nvSpPr>
            <p:spPr bwMode="auto">
              <a:xfrm>
                <a:off x="2632" y="3046"/>
                <a:ext cx="187" cy="8"/>
              </a:xfrm>
              <a:prstGeom prst="rect">
                <a:avLst/>
              </a:prstGeom>
              <a:solidFill>
                <a:srgbClr val="B849B0"/>
              </a:solidFill>
              <a:ln w="9525">
                <a:noFill/>
                <a:miter lim="800000"/>
                <a:headEnd/>
                <a:tailEnd/>
              </a:ln>
            </p:spPr>
            <p:txBody>
              <a:bodyPr/>
              <a:lstStyle/>
              <a:p>
                <a:endParaRPr lang="en-US"/>
              </a:p>
            </p:txBody>
          </p:sp>
          <p:sp>
            <p:nvSpPr>
              <p:cNvPr id="41251" name="Rectangle 291"/>
              <p:cNvSpPr>
                <a:spLocks noChangeArrowheads="1"/>
              </p:cNvSpPr>
              <p:nvPr/>
            </p:nvSpPr>
            <p:spPr bwMode="auto">
              <a:xfrm>
                <a:off x="2632" y="3054"/>
                <a:ext cx="187" cy="8"/>
              </a:xfrm>
              <a:prstGeom prst="rect">
                <a:avLst/>
              </a:prstGeom>
              <a:solidFill>
                <a:srgbClr val="B046B8"/>
              </a:solidFill>
              <a:ln w="9525">
                <a:noFill/>
                <a:miter lim="800000"/>
                <a:headEnd/>
                <a:tailEnd/>
              </a:ln>
            </p:spPr>
            <p:txBody>
              <a:bodyPr/>
              <a:lstStyle/>
              <a:p>
                <a:endParaRPr lang="en-US"/>
              </a:p>
            </p:txBody>
          </p:sp>
          <p:sp>
            <p:nvSpPr>
              <p:cNvPr id="41252" name="Rectangle 292"/>
              <p:cNvSpPr>
                <a:spLocks noChangeArrowheads="1"/>
              </p:cNvSpPr>
              <p:nvPr/>
            </p:nvSpPr>
            <p:spPr bwMode="auto">
              <a:xfrm>
                <a:off x="2632" y="3062"/>
                <a:ext cx="187" cy="5"/>
              </a:xfrm>
              <a:prstGeom prst="rect">
                <a:avLst/>
              </a:prstGeom>
              <a:solidFill>
                <a:srgbClr val="AB44BC"/>
              </a:solidFill>
              <a:ln w="9525">
                <a:noFill/>
                <a:miter lim="800000"/>
                <a:headEnd/>
                <a:tailEnd/>
              </a:ln>
            </p:spPr>
            <p:txBody>
              <a:bodyPr/>
              <a:lstStyle/>
              <a:p>
                <a:endParaRPr lang="en-US"/>
              </a:p>
            </p:txBody>
          </p:sp>
          <p:sp>
            <p:nvSpPr>
              <p:cNvPr id="41253" name="Rectangle 293"/>
              <p:cNvSpPr>
                <a:spLocks noChangeArrowheads="1"/>
              </p:cNvSpPr>
              <p:nvPr/>
            </p:nvSpPr>
            <p:spPr bwMode="auto">
              <a:xfrm>
                <a:off x="2632" y="3067"/>
                <a:ext cx="187" cy="8"/>
              </a:xfrm>
              <a:prstGeom prst="rect">
                <a:avLst/>
              </a:prstGeom>
              <a:solidFill>
                <a:srgbClr val="A441C2"/>
              </a:solidFill>
              <a:ln w="9525">
                <a:noFill/>
                <a:miter lim="800000"/>
                <a:headEnd/>
                <a:tailEnd/>
              </a:ln>
            </p:spPr>
            <p:txBody>
              <a:bodyPr/>
              <a:lstStyle/>
              <a:p>
                <a:endParaRPr lang="en-US"/>
              </a:p>
            </p:txBody>
          </p:sp>
          <p:sp>
            <p:nvSpPr>
              <p:cNvPr id="41254" name="Rectangle 294"/>
              <p:cNvSpPr>
                <a:spLocks noChangeArrowheads="1"/>
              </p:cNvSpPr>
              <p:nvPr/>
            </p:nvSpPr>
            <p:spPr bwMode="auto">
              <a:xfrm>
                <a:off x="2632" y="3075"/>
                <a:ext cx="187" cy="8"/>
              </a:xfrm>
              <a:prstGeom prst="rect">
                <a:avLst/>
              </a:prstGeom>
              <a:solidFill>
                <a:srgbClr val="9D3EC8"/>
              </a:solidFill>
              <a:ln w="9525">
                <a:noFill/>
                <a:miter lim="800000"/>
                <a:headEnd/>
                <a:tailEnd/>
              </a:ln>
            </p:spPr>
            <p:txBody>
              <a:bodyPr/>
              <a:lstStyle/>
              <a:p>
                <a:endParaRPr lang="en-US"/>
              </a:p>
            </p:txBody>
          </p:sp>
          <p:sp>
            <p:nvSpPr>
              <p:cNvPr id="41255" name="Rectangle 295"/>
              <p:cNvSpPr>
                <a:spLocks noChangeArrowheads="1"/>
              </p:cNvSpPr>
              <p:nvPr/>
            </p:nvSpPr>
            <p:spPr bwMode="auto">
              <a:xfrm>
                <a:off x="2632" y="3083"/>
                <a:ext cx="187" cy="8"/>
              </a:xfrm>
              <a:prstGeom prst="rect">
                <a:avLst/>
              </a:prstGeom>
              <a:solidFill>
                <a:srgbClr val="953BCE"/>
              </a:solidFill>
              <a:ln w="9525">
                <a:noFill/>
                <a:miter lim="800000"/>
                <a:headEnd/>
                <a:tailEnd/>
              </a:ln>
            </p:spPr>
            <p:txBody>
              <a:bodyPr/>
              <a:lstStyle/>
              <a:p>
                <a:endParaRPr lang="en-US"/>
              </a:p>
            </p:txBody>
          </p:sp>
          <p:sp>
            <p:nvSpPr>
              <p:cNvPr id="41256" name="Rectangle 296"/>
              <p:cNvSpPr>
                <a:spLocks noChangeArrowheads="1"/>
              </p:cNvSpPr>
              <p:nvPr/>
            </p:nvSpPr>
            <p:spPr bwMode="auto">
              <a:xfrm>
                <a:off x="2632" y="3091"/>
                <a:ext cx="187" cy="4"/>
              </a:xfrm>
              <a:prstGeom prst="rect">
                <a:avLst/>
              </a:prstGeom>
              <a:solidFill>
                <a:srgbClr val="8E39D3"/>
              </a:solidFill>
              <a:ln w="9525">
                <a:noFill/>
                <a:miter lim="800000"/>
                <a:headEnd/>
                <a:tailEnd/>
              </a:ln>
            </p:spPr>
            <p:txBody>
              <a:bodyPr/>
              <a:lstStyle/>
              <a:p>
                <a:endParaRPr lang="en-US"/>
              </a:p>
            </p:txBody>
          </p:sp>
          <p:sp>
            <p:nvSpPr>
              <p:cNvPr id="41257" name="Rectangle 297"/>
              <p:cNvSpPr>
                <a:spLocks noChangeArrowheads="1"/>
              </p:cNvSpPr>
              <p:nvPr/>
            </p:nvSpPr>
            <p:spPr bwMode="auto">
              <a:xfrm>
                <a:off x="2632" y="3095"/>
                <a:ext cx="187" cy="8"/>
              </a:xfrm>
              <a:prstGeom prst="rect">
                <a:avLst/>
              </a:prstGeom>
              <a:solidFill>
                <a:srgbClr val="8736D7"/>
              </a:solidFill>
              <a:ln w="9525">
                <a:noFill/>
                <a:miter lim="800000"/>
                <a:headEnd/>
                <a:tailEnd/>
              </a:ln>
            </p:spPr>
            <p:txBody>
              <a:bodyPr/>
              <a:lstStyle/>
              <a:p>
                <a:endParaRPr lang="en-US"/>
              </a:p>
            </p:txBody>
          </p:sp>
          <p:sp>
            <p:nvSpPr>
              <p:cNvPr id="41258" name="Rectangle 298"/>
              <p:cNvSpPr>
                <a:spLocks noChangeArrowheads="1"/>
              </p:cNvSpPr>
              <p:nvPr/>
            </p:nvSpPr>
            <p:spPr bwMode="auto">
              <a:xfrm>
                <a:off x="2632" y="3103"/>
                <a:ext cx="187" cy="8"/>
              </a:xfrm>
              <a:prstGeom prst="rect">
                <a:avLst/>
              </a:prstGeom>
              <a:solidFill>
                <a:srgbClr val="7F33DC"/>
              </a:solidFill>
              <a:ln w="9525">
                <a:noFill/>
                <a:miter lim="800000"/>
                <a:headEnd/>
                <a:tailEnd/>
              </a:ln>
            </p:spPr>
            <p:txBody>
              <a:bodyPr/>
              <a:lstStyle/>
              <a:p>
                <a:endParaRPr lang="en-US"/>
              </a:p>
            </p:txBody>
          </p:sp>
          <p:sp>
            <p:nvSpPr>
              <p:cNvPr id="41259" name="Rectangle 299"/>
              <p:cNvSpPr>
                <a:spLocks noChangeArrowheads="1"/>
              </p:cNvSpPr>
              <p:nvPr/>
            </p:nvSpPr>
            <p:spPr bwMode="auto">
              <a:xfrm>
                <a:off x="2632" y="3111"/>
                <a:ext cx="187" cy="4"/>
              </a:xfrm>
              <a:prstGeom prst="rect">
                <a:avLst/>
              </a:prstGeom>
              <a:solidFill>
                <a:srgbClr val="7930E0"/>
              </a:solidFill>
              <a:ln w="9525">
                <a:noFill/>
                <a:miter lim="800000"/>
                <a:headEnd/>
                <a:tailEnd/>
              </a:ln>
            </p:spPr>
            <p:txBody>
              <a:bodyPr/>
              <a:lstStyle/>
              <a:p>
                <a:endParaRPr lang="en-US"/>
              </a:p>
            </p:txBody>
          </p:sp>
          <p:sp>
            <p:nvSpPr>
              <p:cNvPr id="41260" name="Rectangle 300"/>
              <p:cNvSpPr>
                <a:spLocks noChangeArrowheads="1"/>
              </p:cNvSpPr>
              <p:nvPr/>
            </p:nvSpPr>
            <p:spPr bwMode="auto">
              <a:xfrm>
                <a:off x="2632" y="3115"/>
                <a:ext cx="187" cy="8"/>
              </a:xfrm>
              <a:prstGeom prst="rect">
                <a:avLst/>
              </a:prstGeom>
              <a:solidFill>
                <a:srgbClr val="732EE3"/>
              </a:solidFill>
              <a:ln w="9525">
                <a:noFill/>
                <a:miter lim="800000"/>
                <a:headEnd/>
                <a:tailEnd/>
              </a:ln>
            </p:spPr>
            <p:txBody>
              <a:bodyPr/>
              <a:lstStyle/>
              <a:p>
                <a:endParaRPr lang="en-US"/>
              </a:p>
            </p:txBody>
          </p:sp>
          <p:sp>
            <p:nvSpPr>
              <p:cNvPr id="41261" name="Rectangle 301"/>
              <p:cNvSpPr>
                <a:spLocks noChangeArrowheads="1"/>
              </p:cNvSpPr>
              <p:nvPr/>
            </p:nvSpPr>
            <p:spPr bwMode="auto">
              <a:xfrm>
                <a:off x="2632" y="3123"/>
                <a:ext cx="187" cy="9"/>
              </a:xfrm>
              <a:prstGeom prst="rect">
                <a:avLst/>
              </a:prstGeom>
              <a:solidFill>
                <a:srgbClr val="6A2AE7"/>
              </a:solidFill>
              <a:ln w="9525">
                <a:noFill/>
                <a:miter lim="800000"/>
                <a:headEnd/>
                <a:tailEnd/>
              </a:ln>
            </p:spPr>
            <p:txBody>
              <a:bodyPr/>
              <a:lstStyle/>
              <a:p>
                <a:endParaRPr lang="en-US"/>
              </a:p>
            </p:txBody>
          </p:sp>
          <p:sp>
            <p:nvSpPr>
              <p:cNvPr id="41262" name="Rectangle 302"/>
              <p:cNvSpPr>
                <a:spLocks noChangeArrowheads="1"/>
              </p:cNvSpPr>
              <p:nvPr/>
            </p:nvSpPr>
            <p:spPr bwMode="auto">
              <a:xfrm>
                <a:off x="2632" y="3132"/>
                <a:ext cx="187" cy="4"/>
              </a:xfrm>
              <a:prstGeom prst="rect">
                <a:avLst/>
              </a:prstGeom>
              <a:solidFill>
                <a:srgbClr val="6428EA"/>
              </a:solidFill>
              <a:ln w="9525">
                <a:noFill/>
                <a:miter lim="800000"/>
                <a:headEnd/>
                <a:tailEnd/>
              </a:ln>
            </p:spPr>
            <p:txBody>
              <a:bodyPr/>
              <a:lstStyle/>
              <a:p>
                <a:endParaRPr lang="en-US"/>
              </a:p>
            </p:txBody>
          </p:sp>
          <p:sp>
            <p:nvSpPr>
              <p:cNvPr id="41263" name="Rectangle 303"/>
              <p:cNvSpPr>
                <a:spLocks noChangeArrowheads="1"/>
              </p:cNvSpPr>
              <p:nvPr/>
            </p:nvSpPr>
            <p:spPr bwMode="auto">
              <a:xfrm>
                <a:off x="2632" y="3136"/>
                <a:ext cx="187" cy="8"/>
              </a:xfrm>
              <a:prstGeom prst="rect">
                <a:avLst/>
              </a:prstGeom>
              <a:solidFill>
                <a:srgbClr val="5D25ED"/>
              </a:solidFill>
              <a:ln w="9525">
                <a:noFill/>
                <a:miter lim="800000"/>
                <a:headEnd/>
                <a:tailEnd/>
              </a:ln>
            </p:spPr>
            <p:txBody>
              <a:bodyPr/>
              <a:lstStyle/>
              <a:p>
                <a:endParaRPr lang="en-US"/>
              </a:p>
            </p:txBody>
          </p:sp>
          <p:sp>
            <p:nvSpPr>
              <p:cNvPr id="41264" name="Rectangle 304"/>
              <p:cNvSpPr>
                <a:spLocks noChangeArrowheads="1"/>
              </p:cNvSpPr>
              <p:nvPr/>
            </p:nvSpPr>
            <p:spPr bwMode="auto">
              <a:xfrm>
                <a:off x="2632" y="3144"/>
                <a:ext cx="187" cy="8"/>
              </a:xfrm>
              <a:prstGeom prst="rect">
                <a:avLst/>
              </a:prstGeom>
              <a:solidFill>
                <a:srgbClr val="5522F0"/>
              </a:solidFill>
              <a:ln w="9525">
                <a:noFill/>
                <a:miter lim="800000"/>
                <a:headEnd/>
                <a:tailEnd/>
              </a:ln>
            </p:spPr>
            <p:txBody>
              <a:bodyPr/>
              <a:lstStyle/>
              <a:p>
                <a:endParaRPr lang="en-US"/>
              </a:p>
            </p:txBody>
          </p:sp>
          <p:sp>
            <p:nvSpPr>
              <p:cNvPr id="41265" name="Rectangle 305"/>
              <p:cNvSpPr>
                <a:spLocks noChangeArrowheads="1"/>
              </p:cNvSpPr>
              <p:nvPr/>
            </p:nvSpPr>
            <p:spPr bwMode="auto">
              <a:xfrm>
                <a:off x="2632" y="3152"/>
                <a:ext cx="187" cy="8"/>
              </a:xfrm>
              <a:prstGeom prst="rect">
                <a:avLst/>
              </a:prstGeom>
              <a:solidFill>
                <a:srgbClr val="4C1EF3"/>
              </a:solidFill>
              <a:ln w="9525">
                <a:noFill/>
                <a:miter lim="800000"/>
                <a:headEnd/>
                <a:tailEnd/>
              </a:ln>
            </p:spPr>
            <p:txBody>
              <a:bodyPr/>
              <a:lstStyle/>
              <a:p>
                <a:endParaRPr lang="en-US"/>
              </a:p>
            </p:txBody>
          </p:sp>
          <p:sp>
            <p:nvSpPr>
              <p:cNvPr id="41266" name="Rectangle 306"/>
              <p:cNvSpPr>
                <a:spLocks noChangeArrowheads="1"/>
              </p:cNvSpPr>
              <p:nvPr/>
            </p:nvSpPr>
            <p:spPr bwMode="auto">
              <a:xfrm>
                <a:off x="2632" y="3160"/>
                <a:ext cx="187" cy="4"/>
              </a:xfrm>
              <a:prstGeom prst="rect">
                <a:avLst/>
              </a:prstGeom>
              <a:solidFill>
                <a:srgbClr val="471CF4"/>
              </a:solidFill>
              <a:ln w="9525">
                <a:noFill/>
                <a:miter lim="800000"/>
                <a:headEnd/>
                <a:tailEnd/>
              </a:ln>
            </p:spPr>
            <p:txBody>
              <a:bodyPr/>
              <a:lstStyle/>
              <a:p>
                <a:endParaRPr lang="en-US"/>
              </a:p>
            </p:txBody>
          </p:sp>
          <p:sp>
            <p:nvSpPr>
              <p:cNvPr id="41267" name="Rectangle 307"/>
              <p:cNvSpPr>
                <a:spLocks noChangeArrowheads="1"/>
              </p:cNvSpPr>
              <p:nvPr/>
            </p:nvSpPr>
            <p:spPr bwMode="auto">
              <a:xfrm>
                <a:off x="2632" y="3164"/>
                <a:ext cx="187" cy="8"/>
              </a:xfrm>
              <a:prstGeom prst="rect">
                <a:avLst/>
              </a:prstGeom>
              <a:solidFill>
                <a:srgbClr val="411AF6"/>
              </a:solidFill>
              <a:ln w="9525">
                <a:noFill/>
                <a:miter lim="800000"/>
                <a:headEnd/>
                <a:tailEnd/>
              </a:ln>
            </p:spPr>
            <p:txBody>
              <a:bodyPr/>
              <a:lstStyle/>
              <a:p>
                <a:endParaRPr lang="en-US"/>
              </a:p>
            </p:txBody>
          </p:sp>
          <p:sp>
            <p:nvSpPr>
              <p:cNvPr id="41268" name="Rectangle 308"/>
              <p:cNvSpPr>
                <a:spLocks noChangeArrowheads="1"/>
              </p:cNvSpPr>
              <p:nvPr/>
            </p:nvSpPr>
            <p:spPr bwMode="auto">
              <a:xfrm>
                <a:off x="2632" y="3172"/>
                <a:ext cx="187" cy="8"/>
              </a:xfrm>
              <a:prstGeom prst="rect">
                <a:avLst/>
              </a:prstGeom>
              <a:solidFill>
                <a:srgbClr val="3916F8"/>
              </a:solidFill>
              <a:ln w="9525">
                <a:noFill/>
                <a:miter lim="800000"/>
                <a:headEnd/>
                <a:tailEnd/>
              </a:ln>
            </p:spPr>
            <p:txBody>
              <a:bodyPr/>
              <a:lstStyle/>
              <a:p>
                <a:endParaRPr lang="en-US"/>
              </a:p>
            </p:txBody>
          </p:sp>
          <p:sp>
            <p:nvSpPr>
              <p:cNvPr id="41269" name="Rectangle 309"/>
              <p:cNvSpPr>
                <a:spLocks noChangeArrowheads="1"/>
              </p:cNvSpPr>
              <p:nvPr/>
            </p:nvSpPr>
            <p:spPr bwMode="auto">
              <a:xfrm>
                <a:off x="2632" y="3180"/>
                <a:ext cx="187" cy="4"/>
              </a:xfrm>
              <a:prstGeom prst="rect">
                <a:avLst/>
              </a:prstGeom>
              <a:solidFill>
                <a:srgbClr val="3314F9"/>
              </a:solidFill>
              <a:ln w="9525">
                <a:noFill/>
                <a:miter lim="800000"/>
                <a:headEnd/>
                <a:tailEnd/>
              </a:ln>
            </p:spPr>
            <p:txBody>
              <a:bodyPr/>
              <a:lstStyle/>
              <a:p>
                <a:endParaRPr lang="en-US"/>
              </a:p>
            </p:txBody>
          </p:sp>
          <p:sp>
            <p:nvSpPr>
              <p:cNvPr id="41270" name="Rectangle 310"/>
              <p:cNvSpPr>
                <a:spLocks noChangeArrowheads="1"/>
              </p:cNvSpPr>
              <p:nvPr/>
            </p:nvSpPr>
            <p:spPr bwMode="auto">
              <a:xfrm>
                <a:off x="2632" y="3184"/>
                <a:ext cx="187" cy="9"/>
              </a:xfrm>
              <a:prstGeom prst="rect">
                <a:avLst/>
              </a:prstGeom>
              <a:solidFill>
                <a:srgbClr val="2C11FB"/>
              </a:solidFill>
              <a:ln w="9525">
                <a:noFill/>
                <a:miter lim="800000"/>
                <a:headEnd/>
                <a:tailEnd/>
              </a:ln>
            </p:spPr>
            <p:txBody>
              <a:bodyPr/>
              <a:lstStyle/>
              <a:p>
                <a:endParaRPr lang="en-US"/>
              </a:p>
            </p:txBody>
          </p:sp>
          <p:sp>
            <p:nvSpPr>
              <p:cNvPr id="41271" name="Rectangle 311"/>
              <p:cNvSpPr>
                <a:spLocks noChangeArrowheads="1"/>
              </p:cNvSpPr>
              <p:nvPr/>
            </p:nvSpPr>
            <p:spPr bwMode="auto">
              <a:xfrm>
                <a:off x="2632" y="3193"/>
                <a:ext cx="187" cy="8"/>
              </a:xfrm>
              <a:prstGeom prst="rect">
                <a:avLst/>
              </a:prstGeom>
              <a:solidFill>
                <a:srgbClr val="250EFC"/>
              </a:solidFill>
              <a:ln w="9525">
                <a:noFill/>
                <a:miter lim="800000"/>
                <a:headEnd/>
                <a:tailEnd/>
              </a:ln>
            </p:spPr>
            <p:txBody>
              <a:bodyPr/>
              <a:lstStyle/>
              <a:p>
                <a:endParaRPr lang="en-US"/>
              </a:p>
            </p:txBody>
          </p:sp>
          <p:sp>
            <p:nvSpPr>
              <p:cNvPr id="41272" name="Rectangle 312"/>
              <p:cNvSpPr>
                <a:spLocks noChangeArrowheads="1"/>
              </p:cNvSpPr>
              <p:nvPr/>
            </p:nvSpPr>
            <p:spPr bwMode="auto">
              <a:xfrm>
                <a:off x="2632" y="3201"/>
                <a:ext cx="187" cy="8"/>
              </a:xfrm>
              <a:prstGeom prst="rect">
                <a:avLst/>
              </a:prstGeom>
              <a:solidFill>
                <a:srgbClr val="1C0BFD"/>
              </a:solidFill>
              <a:ln w="9525">
                <a:noFill/>
                <a:miter lim="800000"/>
                <a:headEnd/>
                <a:tailEnd/>
              </a:ln>
            </p:spPr>
            <p:txBody>
              <a:bodyPr/>
              <a:lstStyle/>
              <a:p>
                <a:endParaRPr lang="en-US"/>
              </a:p>
            </p:txBody>
          </p:sp>
          <p:sp>
            <p:nvSpPr>
              <p:cNvPr id="41273" name="Rectangle 313"/>
              <p:cNvSpPr>
                <a:spLocks noChangeArrowheads="1"/>
              </p:cNvSpPr>
              <p:nvPr/>
            </p:nvSpPr>
            <p:spPr bwMode="auto">
              <a:xfrm>
                <a:off x="2632" y="3209"/>
                <a:ext cx="187" cy="4"/>
              </a:xfrm>
              <a:prstGeom prst="rect">
                <a:avLst/>
              </a:prstGeom>
              <a:solidFill>
                <a:srgbClr val="1508FE"/>
              </a:solidFill>
              <a:ln w="9525">
                <a:noFill/>
                <a:miter lim="800000"/>
                <a:headEnd/>
                <a:tailEnd/>
              </a:ln>
            </p:spPr>
            <p:txBody>
              <a:bodyPr/>
              <a:lstStyle/>
              <a:p>
                <a:endParaRPr lang="en-US"/>
              </a:p>
            </p:txBody>
          </p:sp>
          <p:sp>
            <p:nvSpPr>
              <p:cNvPr id="41274" name="Rectangle 314"/>
              <p:cNvSpPr>
                <a:spLocks noChangeArrowheads="1"/>
              </p:cNvSpPr>
              <p:nvPr/>
            </p:nvSpPr>
            <p:spPr bwMode="auto">
              <a:xfrm>
                <a:off x="2632" y="3213"/>
                <a:ext cx="187" cy="8"/>
              </a:xfrm>
              <a:prstGeom prst="rect">
                <a:avLst/>
              </a:prstGeom>
              <a:solidFill>
                <a:srgbClr val="0D05FE"/>
              </a:solidFill>
              <a:ln w="9525">
                <a:noFill/>
                <a:miter lim="800000"/>
                <a:headEnd/>
                <a:tailEnd/>
              </a:ln>
            </p:spPr>
            <p:txBody>
              <a:bodyPr/>
              <a:lstStyle/>
              <a:p>
                <a:endParaRPr lang="en-US"/>
              </a:p>
            </p:txBody>
          </p:sp>
        </p:grpSp>
        <p:sp>
          <p:nvSpPr>
            <p:cNvPr id="41276" name="Rectangle 316"/>
            <p:cNvSpPr>
              <a:spLocks noChangeArrowheads="1"/>
            </p:cNvSpPr>
            <p:nvPr/>
          </p:nvSpPr>
          <p:spPr bwMode="auto">
            <a:xfrm>
              <a:off x="2632" y="2888"/>
              <a:ext cx="187" cy="333"/>
            </a:xfrm>
            <a:prstGeom prst="rect">
              <a:avLst/>
            </a:prstGeom>
            <a:noFill/>
            <a:ln w="7938">
              <a:solidFill>
                <a:srgbClr val="000000"/>
              </a:solidFill>
              <a:miter lim="800000"/>
              <a:headEnd/>
              <a:tailEnd/>
            </a:ln>
          </p:spPr>
          <p:txBody>
            <a:bodyPr/>
            <a:lstStyle/>
            <a:p>
              <a:endParaRPr lang="en-US"/>
            </a:p>
          </p:txBody>
        </p:sp>
        <p:grpSp>
          <p:nvGrpSpPr>
            <p:cNvPr id="41325" name="Group 365"/>
            <p:cNvGrpSpPr>
              <a:grpSpLocks/>
            </p:cNvGrpSpPr>
            <p:nvPr/>
          </p:nvGrpSpPr>
          <p:grpSpPr bwMode="auto">
            <a:xfrm>
              <a:off x="3096" y="2928"/>
              <a:ext cx="182" cy="293"/>
              <a:chOff x="3096" y="2928"/>
              <a:chExt cx="182" cy="293"/>
            </a:xfrm>
          </p:grpSpPr>
          <p:sp>
            <p:nvSpPr>
              <p:cNvPr id="41277" name="Rectangle 317"/>
              <p:cNvSpPr>
                <a:spLocks noChangeArrowheads="1"/>
              </p:cNvSpPr>
              <p:nvPr/>
            </p:nvSpPr>
            <p:spPr bwMode="auto">
              <a:xfrm>
                <a:off x="3096" y="2928"/>
                <a:ext cx="182" cy="4"/>
              </a:xfrm>
              <a:prstGeom prst="rect">
                <a:avLst/>
              </a:prstGeom>
              <a:solidFill>
                <a:srgbClr val="FE6507"/>
              </a:solidFill>
              <a:ln w="9525">
                <a:noFill/>
                <a:miter lim="800000"/>
                <a:headEnd/>
                <a:tailEnd/>
              </a:ln>
            </p:spPr>
            <p:txBody>
              <a:bodyPr/>
              <a:lstStyle/>
              <a:p>
                <a:endParaRPr lang="en-US"/>
              </a:p>
            </p:txBody>
          </p:sp>
          <p:sp>
            <p:nvSpPr>
              <p:cNvPr id="41278" name="Rectangle 318"/>
              <p:cNvSpPr>
                <a:spLocks noChangeArrowheads="1"/>
              </p:cNvSpPr>
              <p:nvPr/>
            </p:nvSpPr>
            <p:spPr bwMode="auto">
              <a:xfrm>
                <a:off x="3096" y="2932"/>
                <a:ext cx="182" cy="9"/>
              </a:xfrm>
              <a:prstGeom prst="rect">
                <a:avLst/>
              </a:prstGeom>
              <a:solidFill>
                <a:srgbClr val="FE6515"/>
              </a:solidFill>
              <a:ln w="9525">
                <a:noFill/>
                <a:miter lim="800000"/>
                <a:headEnd/>
                <a:tailEnd/>
              </a:ln>
            </p:spPr>
            <p:txBody>
              <a:bodyPr/>
              <a:lstStyle/>
              <a:p>
                <a:endParaRPr lang="en-US"/>
              </a:p>
            </p:txBody>
          </p:sp>
          <p:sp>
            <p:nvSpPr>
              <p:cNvPr id="41279" name="Rectangle 319"/>
              <p:cNvSpPr>
                <a:spLocks noChangeArrowheads="1"/>
              </p:cNvSpPr>
              <p:nvPr/>
            </p:nvSpPr>
            <p:spPr bwMode="auto">
              <a:xfrm>
                <a:off x="3096" y="2941"/>
                <a:ext cx="182" cy="4"/>
              </a:xfrm>
              <a:prstGeom prst="rect">
                <a:avLst/>
              </a:prstGeom>
              <a:solidFill>
                <a:srgbClr val="FD651C"/>
              </a:solidFill>
              <a:ln w="9525">
                <a:noFill/>
                <a:miter lim="800000"/>
                <a:headEnd/>
                <a:tailEnd/>
              </a:ln>
            </p:spPr>
            <p:txBody>
              <a:bodyPr/>
              <a:lstStyle/>
              <a:p>
                <a:endParaRPr lang="en-US"/>
              </a:p>
            </p:txBody>
          </p:sp>
          <p:sp>
            <p:nvSpPr>
              <p:cNvPr id="41280" name="Rectangle 320"/>
              <p:cNvSpPr>
                <a:spLocks noChangeArrowheads="1"/>
              </p:cNvSpPr>
              <p:nvPr/>
            </p:nvSpPr>
            <p:spPr bwMode="auto">
              <a:xfrm>
                <a:off x="3096" y="2945"/>
                <a:ext cx="182" cy="8"/>
              </a:xfrm>
              <a:prstGeom prst="rect">
                <a:avLst/>
              </a:prstGeom>
              <a:solidFill>
                <a:srgbClr val="FC6423"/>
              </a:solidFill>
              <a:ln w="9525">
                <a:noFill/>
                <a:miter lim="800000"/>
                <a:headEnd/>
                <a:tailEnd/>
              </a:ln>
            </p:spPr>
            <p:txBody>
              <a:bodyPr/>
              <a:lstStyle/>
              <a:p>
                <a:endParaRPr lang="en-US"/>
              </a:p>
            </p:txBody>
          </p:sp>
          <p:sp>
            <p:nvSpPr>
              <p:cNvPr id="41281" name="Rectangle 321"/>
              <p:cNvSpPr>
                <a:spLocks noChangeArrowheads="1"/>
              </p:cNvSpPr>
              <p:nvPr/>
            </p:nvSpPr>
            <p:spPr bwMode="auto">
              <a:xfrm>
                <a:off x="3096" y="2953"/>
                <a:ext cx="182" cy="4"/>
              </a:xfrm>
              <a:prstGeom prst="rect">
                <a:avLst/>
              </a:prstGeom>
              <a:solidFill>
                <a:srgbClr val="FB642B"/>
              </a:solidFill>
              <a:ln w="9525">
                <a:noFill/>
                <a:miter lim="800000"/>
                <a:headEnd/>
                <a:tailEnd/>
              </a:ln>
            </p:spPr>
            <p:txBody>
              <a:bodyPr/>
              <a:lstStyle/>
              <a:p>
                <a:endParaRPr lang="en-US"/>
              </a:p>
            </p:txBody>
          </p:sp>
          <p:sp>
            <p:nvSpPr>
              <p:cNvPr id="41282" name="Rectangle 322"/>
              <p:cNvSpPr>
                <a:spLocks noChangeArrowheads="1"/>
              </p:cNvSpPr>
              <p:nvPr/>
            </p:nvSpPr>
            <p:spPr bwMode="auto">
              <a:xfrm>
                <a:off x="3096" y="2957"/>
                <a:ext cx="182" cy="8"/>
              </a:xfrm>
              <a:prstGeom prst="rect">
                <a:avLst/>
              </a:prstGeom>
              <a:solidFill>
                <a:srgbClr val="FA6431"/>
              </a:solidFill>
              <a:ln w="9525">
                <a:noFill/>
                <a:miter lim="800000"/>
                <a:headEnd/>
                <a:tailEnd/>
              </a:ln>
            </p:spPr>
            <p:txBody>
              <a:bodyPr/>
              <a:lstStyle/>
              <a:p>
                <a:endParaRPr lang="en-US"/>
              </a:p>
            </p:txBody>
          </p:sp>
          <p:sp>
            <p:nvSpPr>
              <p:cNvPr id="41283" name="Rectangle 323"/>
              <p:cNvSpPr>
                <a:spLocks noChangeArrowheads="1"/>
              </p:cNvSpPr>
              <p:nvPr/>
            </p:nvSpPr>
            <p:spPr bwMode="auto">
              <a:xfrm>
                <a:off x="3096" y="2965"/>
                <a:ext cx="182" cy="4"/>
              </a:xfrm>
              <a:prstGeom prst="rect">
                <a:avLst/>
              </a:prstGeom>
              <a:solidFill>
                <a:srgbClr val="F86338"/>
              </a:solidFill>
              <a:ln w="9525">
                <a:noFill/>
                <a:miter lim="800000"/>
                <a:headEnd/>
                <a:tailEnd/>
              </a:ln>
            </p:spPr>
            <p:txBody>
              <a:bodyPr/>
              <a:lstStyle/>
              <a:p>
                <a:endParaRPr lang="en-US"/>
              </a:p>
            </p:txBody>
          </p:sp>
          <p:sp>
            <p:nvSpPr>
              <p:cNvPr id="41284" name="Rectangle 324"/>
              <p:cNvSpPr>
                <a:spLocks noChangeArrowheads="1"/>
              </p:cNvSpPr>
              <p:nvPr/>
            </p:nvSpPr>
            <p:spPr bwMode="auto">
              <a:xfrm>
                <a:off x="3096" y="2969"/>
                <a:ext cx="182" cy="8"/>
              </a:xfrm>
              <a:prstGeom prst="rect">
                <a:avLst/>
              </a:prstGeom>
              <a:solidFill>
                <a:srgbClr val="F6623F"/>
              </a:solidFill>
              <a:ln w="9525">
                <a:noFill/>
                <a:miter lim="800000"/>
                <a:headEnd/>
                <a:tailEnd/>
              </a:ln>
            </p:spPr>
            <p:txBody>
              <a:bodyPr/>
              <a:lstStyle/>
              <a:p>
                <a:endParaRPr lang="en-US"/>
              </a:p>
            </p:txBody>
          </p:sp>
          <p:sp>
            <p:nvSpPr>
              <p:cNvPr id="41285" name="Rectangle 325"/>
              <p:cNvSpPr>
                <a:spLocks noChangeArrowheads="1"/>
              </p:cNvSpPr>
              <p:nvPr/>
            </p:nvSpPr>
            <p:spPr bwMode="auto">
              <a:xfrm>
                <a:off x="3096" y="2977"/>
                <a:ext cx="182" cy="4"/>
              </a:xfrm>
              <a:prstGeom prst="rect">
                <a:avLst/>
              </a:prstGeom>
              <a:solidFill>
                <a:srgbClr val="F56246"/>
              </a:solidFill>
              <a:ln w="9525">
                <a:noFill/>
                <a:miter lim="800000"/>
                <a:headEnd/>
                <a:tailEnd/>
              </a:ln>
            </p:spPr>
            <p:txBody>
              <a:bodyPr/>
              <a:lstStyle/>
              <a:p>
                <a:endParaRPr lang="en-US"/>
              </a:p>
            </p:txBody>
          </p:sp>
          <p:sp>
            <p:nvSpPr>
              <p:cNvPr id="41286" name="Rectangle 326"/>
              <p:cNvSpPr>
                <a:spLocks noChangeArrowheads="1"/>
              </p:cNvSpPr>
              <p:nvPr/>
            </p:nvSpPr>
            <p:spPr bwMode="auto">
              <a:xfrm>
                <a:off x="3096" y="2981"/>
                <a:ext cx="182" cy="8"/>
              </a:xfrm>
              <a:prstGeom prst="rect">
                <a:avLst/>
              </a:prstGeom>
              <a:solidFill>
                <a:srgbClr val="F3614C"/>
              </a:solidFill>
              <a:ln w="9525">
                <a:noFill/>
                <a:miter lim="800000"/>
                <a:headEnd/>
                <a:tailEnd/>
              </a:ln>
            </p:spPr>
            <p:txBody>
              <a:bodyPr/>
              <a:lstStyle/>
              <a:p>
                <a:endParaRPr lang="en-US"/>
              </a:p>
            </p:txBody>
          </p:sp>
          <p:sp>
            <p:nvSpPr>
              <p:cNvPr id="41287" name="Rectangle 327"/>
              <p:cNvSpPr>
                <a:spLocks noChangeArrowheads="1"/>
              </p:cNvSpPr>
              <p:nvPr/>
            </p:nvSpPr>
            <p:spPr bwMode="auto">
              <a:xfrm>
                <a:off x="3096" y="2989"/>
                <a:ext cx="182" cy="4"/>
              </a:xfrm>
              <a:prstGeom prst="rect">
                <a:avLst/>
              </a:prstGeom>
              <a:solidFill>
                <a:srgbClr val="F06054"/>
              </a:solidFill>
              <a:ln w="9525">
                <a:noFill/>
                <a:miter lim="800000"/>
                <a:headEnd/>
                <a:tailEnd/>
              </a:ln>
            </p:spPr>
            <p:txBody>
              <a:bodyPr/>
              <a:lstStyle/>
              <a:p>
                <a:endParaRPr lang="en-US"/>
              </a:p>
            </p:txBody>
          </p:sp>
          <p:sp>
            <p:nvSpPr>
              <p:cNvPr id="41288" name="Rectangle 328"/>
              <p:cNvSpPr>
                <a:spLocks noChangeArrowheads="1"/>
              </p:cNvSpPr>
              <p:nvPr/>
            </p:nvSpPr>
            <p:spPr bwMode="auto">
              <a:xfrm>
                <a:off x="3096" y="2993"/>
                <a:ext cx="182" cy="9"/>
              </a:xfrm>
              <a:prstGeom prst="rect">
                <a:avLst/>
              </a:prstGeom>
              <a:solidFill>
                <a:srgbClr val="EE5F5B"/>
              </a:solidFill>
              <a:ln w="9525">
                <a:noFill/>
                <a:miter lim="800000"/>
                <a:headEnd/>
                <a:tailEnd/>
              </a:ln>
            </p:spPr>
            <p:txBody>
              <a:bodyPr/>
              <a:lstStyle/>
              <a:p>
                <a:endParaRPr lang="en-US"/>
              </a:p>
            </p:txBody>
          </p:sp>
          <p:sp>
            <p:nvSpPr>
              <p:cNvPr id="41289" name="Rectangle 329"/>
              <p:cNvSpPr>
                <a:spLocks noChangeArrowheads="1"/>
              </p:cNvSpPr>
              <p:nvPr/>
            </p:nvSpPr>
            <p:spPr bwMode="auto">
              <a:xfrm>
                <a:off x="3096" y="3002"/>
                <a:ext cx="182" cy="4"/>
              </a:xfrm>
              <a:prstGeom prst="rect">
                <a:avLst/>
              </a:prstGeom>
              <a:solidFill>
                <a:srgbClr val="EB5E61"/>
              </a:solidFill>
              <a:ln w="9525">
                <a:noFill/>
                <a:miter lim="800000"/>
                <a:headEnd/>
                <a:tailEnd/>
              </a:ln>
            </p:spPr>
            <p:txBody>
              <a:bodyPr/>
              <a:lstStyle/>
              <a:p>
                <a:endParaRPr lang="en-US"/>
              </a:p>
            </p:txBody>
          </p:sp>
          <p:sp>
            <p:nvSpPr>
              <p:cNvPr id="41290" name="Rectangle 330"/>
              <p:cNvSpPr>
                <a:spLocks noChangeArrowheads="1"/>
              </p:cNvSpPr>
              <p:nvPr/>
            </p:nvSpPr>
            <p:spPr bwMode="auto">
              <a:xfrm>
                <a:off x="3096" y="3006"/>
                <a:ext cx="182" cy="8"/>
              </a:xfrm>
              <a:prstGeom prst="rect">
                <a:avLst/>
              </a:prstGeom>
              <a:solidFill>
                <a:srgbClr val="E75C6A"/>
              </a:solidFill>
              <a:ln w="9525">
                <a:noFill/>
                <a:miter lim="800000"/>
                <a:headEnd/>
                <a:tailEnd/>
              </a:ln>
            </p:spPr>
            <p:txBody>
              <a:bodyPr/>
              <a:lstStyle/>
              <a:p>
                <a:endParaRPr lang="en-US"/>
              </a:p>
            </p:txBody>
          </p:sp>
          <p:sp>
            <p:nvSpPr>
              <p:cNvPr id="41291" name="Rectangle 331"/>
              <p:cNvSpPr>
                <a:spLocks noChangeArrowheads="1"/>
              </p:cNvSpPr>
              <p:nvPr/>
            </p:nvSpPr>
            <p:spPr bwMode="auto">
              <a:xfrm>
                <a:off x="3096" y="3014"/>
                <a:ext cx="182" cy="4"/>
              </a:xfrm>
              <a:prstGeom prst="rect">
                <a:avLst/>
              </a:prstGeom>
              <a:solidFill>
                <a:srgbClr val="E45B70"/>
              </a:solidFill>
              <a:ln w="9525">
                <a:noFill/>
                <a:miter lim="800000"/>
                <a:headEnd/>
                <a:tailEnd/>
              </a:ln>
            </p:spPr>
            <p:txBody>
              <a:bodyPr/>
              <a:lstStyle/>
              <a:p>
                <a:endParaRPr lang="en-US"/>
              </a:p>
            </p:txBody>
          </p:sp>
          <p:sp>
            <p:nvSpPr>
              <p:cNvPr id="41292" name="Rectangle 332"/>
              <p:cNvSpPr>
                <a:spLocks noChangeArrowheads="1"/>
              </p:cNvSpPr>
              <p:nvPr/>
            </p:nvSpPr>
            <p:spPr bwMode="auto">
              <a:xfrm>
                <a:off x="3096" y="3018"/>
                <a:ext cx="182" cy="8"/>
              </a:xfrm>
              <a:prstGeom prst="rect">
                <a:avLst/>
              </a:prstGeom>
              <a:solidFill>
                <a:srgbClr val="E15A77"/>
              </a:solidFill>
              <a:ln w="9525">
                <a:noFill/>
                <a:miter lim="800000"/>
                <a:headEnd/>
                <a:tailEnd/>
              </a:ln>
            </p:spPr>
            <p:txBody>
              <a:bodyPr/>
              <a:lstStyle/>
              <a:p>
                <a:endParaRPr lang="en-US"/>
              </a:p>
            </p:txBody>
          </p:sp>
          <p:sp>
            <p:nvSpPr>
              <p:cNvPr id="41293" name="Rectangle 333"/>
              <p:cNvSpPr>
                <a:spLocks noChangeArrowheads="1"/>
              </p:cNvSpPr>
              <p:nvPr/>
            </p:nvSpPr>
            <p:spPr bwMode="auto">
              <a:xfrm>
                <a:off x="3096" y="3026"/>
                <a:ext cx="182" cy="4"/>
              </a:xfrm>
              <a:prstGeom prst="rect">
                <a:avLst/>
              </a:prstGeom>
              <a:solidFill>
                <a:srgbClr val="DC587F"/>
              </a:solidFill>
              <a:ln w="9525">
                <a:noFill/>
                <a:miter lim="800000"/>
                <a:headEnd/>
                <a:tailEnd/>
              </a:ln>
            </p:spPr>
            <p:txBody>
              <a:bodyPr/>
              <a:lstStyle/>
              <a:p>
                <a:endParaRPr lang="en-US"/>
              </a:p>
            </p:txBody>
          </p:sp>
          <p:sp>
            <p:nvSpPr>
              <p:cNvPr id="41294" name="Rectangle 334"/>
              <p:cNvSpPr>
                <a:spLocks noChangeArrowheads="1"/>
              </p:cNvSpPr>
              <p:nvPr/>
            </p:nvSpPr>
            <p:spPr bwMode="auto">
              <a:xfrm>
                <a:off x="3096" y="3030"/>
                <a:ext cx="182" cy="8"/>
              </a:xfrm>
              <a:prstGeom prst="rect">
                <a:avLst/>
              </a:prstGeom>
              <a:solidFill>
                <a:srgbClr val="D85686"/>
              </a:solidFill>
              <a:ln w="9525">
                <a:noFill/>
                <a:miter lim="800000"/>
                <a:headEnd/>
                <a:tailEnd/>
              </a:ln>
            </p:spPr>
            <p:txBody>
              <a:bodyPr/>
              <a:lstStyle/>
              <a:p>
                <a:endParaRPr lang="en-US"/>
              </a:p>
            </p:txBody>
          </p:sp>
          <p:sp>
            <p:nvSpPr>
              <p:cNvPr id="41295" name="Rectangle 335"/>
              <p:cNvSpPr>
                <a:spLocks noChangeArrowheads="1"/>
              </p:cNvSpPr>
              <p:nvPr/>
            </p:nvSpPr>
            <p:spPr bwMode="auto">
              <a:xfrm>
                <a:off x="3096" y="3038"/>
                <a:ext cx="182" cy="4"/>
              </a:xfrm>
              <a:prstGeom prst="rect">
                <a:avLst/>
              </a:prstGeom>
              <a:solidFill>
                <a:srgbClr val="D4548D"/>
              </a:solidFill>
              <a:ln w="9525">
                <a:noFill/>
                <a:miter lim="800000"/>
                <a:headEnd/>
                <a:tailEnd/>
              </a:ln>
            </p:spPr>
            <p:txBody>
              <a:bodyPr/>
              <a:lstStyle/>
              <a:p>
                <a:endParaRPr lang="en-US"/>
              </a:p>
            </p:txBody>
          </p:sp>
          <p:sp>
            <p:nvSpPr>
              <p:cNvPr id="41296" name="Rectangle 336"/>
              <p:cNvSpPr>
                <a:spLocks noChangeArrowheads="1"/>
              </p:cNvSpPr>
              <p:nvPr/>
            </p:nvSpPr>
            <p:spPr bwMode="auto">
              <a:xfrm>
                <a:off x="3096" y="3042"/>
                <a:ext cx="182" cy="8"/>
              </a:xfrm>
              <a:prstGeom prst="rect">
                <a:avLst/>
              </a:prstGeom>
              <a:solidFill>
                <a:srgbClr val="CE5295"/>
              </a:solidFill>
              <a:ln w="9525">
                <a:noFill/>
                <a:miter lim="800000"/>
                <a:headEnd/>
                <a:tailEnd/>
              </a:ln>
            </p:spPr>
            <p:txBody>
              <a:bodyPr/>
              <a:lstStyle/>
              <a:p>
                <a:endParaRPr lang="en-US"/>
              </a:p>
            </p:txBody>
          </p:sp>
          <p:sp>
            <p:nvSpPr>
              <p:cNvPr id="41297" name="Rectangle 337"/>
              <p:cNvSpPr>
                <a:spLocks noChangeArrowheads="1"/>
              </p:cNvSpPr>
              <p:nvPr/>
            </p:nvSpPr>
            <p:spPr bwMode="auto">
              <a:xfrm>
                <a:off x="3096" y="3050"/>
                <a:ext cx="182" cy="4"/>
              </a:xfrm>
              <a:prstGeom prst="rect">
                <a:avLst/>
              </a:prstGeom>
              <a:solidFill>
                <a:srgbClr val="C9509B"/>
              </a:solidFill>
              <a:ln w="9525">
                <a:noFill/>
                <a:miter lim="800000"/>
                <a:headEnd/>
                <a:tailEnd/>
              </a:ln>
            </p:spPr>
            <p:txBody>
              <a:bodyPr/>
              <a:lstStyle/>
              <a:p>
                <a:endParaRPr lang="en-US"/>
              </a:p>
            </p:txBody>
          </p:sp>
          <p:sp>
            <p:nvSpPr>
              <p:cNvPr id="41298" name="Rectangle 338"/>
              <p:cNvSpPr>
                <a:spLocks noChangeArrowheads="1"/>
              </p:cNvSpPr>
              <p:nvPr/>
            </p:nvSpPr>
            <p:spPr bwMode="auto">
              <a:xfrm>
                <a:off x="3096" y="3054"/>
                <a:ext cx="182" cy="8"/>
              </a:xfrm>
              <a:prstGeom prst="rect">
                <a:avLst/>
              </a:prstGeom>
              <a:solidFill>
                <a:srgbClr val="C44EA2"/>
              </a:solidFill>
              <a:ln w="9525">
                <a:noFill/>
                <a:miter lim="800000"/>
                <a:headEnd/>
                <a:tailEnd/>
              </a:ln>
            </p:spPr>
            <p:txBody>
              <a:bodyPr/>
              <a:lstStyle/>
              <a:p>
                <a:endParaRPr lang="en-US"/>
              </a:p>
            </p:txBody>
          </p:sp>
          <p:sp>
            <p:nvSpPr>
              <p:cNvPr id="41299" name="Rectangle 339"/>
              <p:cNvSpPr>
                <a:spLocks noChangeArrowheads="1"/>
              </p:cNvSpPr>
              <p:nvPr/>
            </p:nvSpPr>
            <p:spPr bwMode="auto">
              <a:xfrm>
                <a:off x="3096" y="3062"/>
                <a:ext cx="182" cy="5"/>
              </a:xfrm>
              <a:prstGeom prst="rect">
                <a:avLst/>
              </a:prstGeom>
              <a:solidFill>
                <a:srgbClr val="BE4CA9"/>
              </a:solidFill>
              <a:ln w="9525">
                <a:noFill/>
                <a:miter lim="800000"/>
                <a:headEnd/>
                <a:tailEnd/>
              </a:ln>
            </p:spPr>
            <p:txBody>
              <a:bodyPr/>
              <a:lstStyle/>
              <a:p>
                <a:endParaRPr lang="en-US"/>
              </a:p>
            </p:txBody>
          </p:sp>
          <p:sp>
            <p:nvSpPr>
              <p:cNvPr id="41300" name="Rectangle 340"/>
              <p:cNvSpPr>
                <a:spLocks noChangeArrowheads="1"/>
              </p:cNvSpPr>
              <p:nvPr/>
            </p:nvSpPr>
            <p:spPr bwMode="auto">
              <a:xfrm>
                <a:off x="3096" y="3067"/>
                <a:ext cx="182" cy="8"/>
              </a:xfrm>
              <a:prstGeom prst="rect">
                <a:avLst/>
              </a:prstGeom>
              <a:solidFill>
                <a:srgbClr val="B849B0"/>
              </a:solidFill>
              <a:ln w="9525">
                <a:noFill/>
                <a:miter lim="800000"/>
                <a:headEnd/>
                <a:tailEnd/>
              </a:ln>
            </p:spPr>
            <p:txBody>
              <a:bodyPr/>
              <a:lstStyle/>
              <a:p>
                <a:endParaRPr lang="en-US"/>
              </a:p>
            </p:txBody>
          </p:sp>
          <p:sp>
            <p:nvSpPr>
              <p:cNvPr id="41301" name="Rectangle 341"/>
              <p:cNvSpPr>
                <a:spLocks noChangeArrowheads="1"/>
              </p:cNvSpPr>
              <p:nvPr/>
            </p:nvSpPr>
            <p:spPr bwMode="auto">
              <a:xfrm>
                <a:off x="3096" y="3075"/>
                <a:ext cx="182" cy="4"/>
              </a:xfrm>
              <a:prstGeom prst="rect">
                <a:avLst/>
              </a:prstGeom>
              <a:solidFill>
                <a:srgbClr val="B247B6"/>
              </a:solidFill>
              <a:ln w="9525">
                <a:noFill/>
                <a:miter lim="800000"/>
                <a:headEnd/>
                <a:tailEnd/>
              </a:ln>
            </p:spPr>
            <p:txBody>
              <a:bodyPr/>
              <a:lstStyle/>
              <a:p>
                <a:endParaRPr lang="en-US"/>
              </a:p>
            </p:txBody>
          </p:sp>
          <p:sp>
            <p:nvSpPr>
              <p:cNvPr id="41302" name="Rectangle 342"/>
              <p:cNvSpPr>
                <a:spLocks noChangeArrowheads="1"/>
              </p:cNvSpPr>
              <p:nvPr/>
            </p:nvSpPr>
            <p:spPr bwMode="auto">
              <a:xfrm>
                <a:off x="3096" y="3079"/>
                <a:ext cx="182" cy="8"/>
              </a:xfrm>
              <a:prstGeom prst="rect">
                <a:avLst/>
              </a:prstGeom>
              <a:solidFill>
                <a:srgbClr val="AB44BC"/>
              </a:solidFill>
              <a:ln w="9525">
                <a:noFill/>
                <a:miter lim="800000"/>
                <a:headEnd/>
                <a:tailEnd/>
              </a:ln>
            </p:spPr>
            <p:txBody>
              <a:bodyPr/>
              <a:lstStyle/>
              <a:p>
                <a:endParaRPr lang="en-US"/>
              </a:p>
            </p:txBody>
          </p:sp>
          <p:sp>
            <p:nvSpPr>
              <p:cNvPr id="41303" name="Rectangle 343"/>
              <p:cNvSpPr>
                <a:spLocks noChangeArrowheads="1"/>
              </p:cNvSpPr>
              <p:nvPr/>
            </p:nvSpPr>
            <p:spPr bwMode="auto">
              <a:xfrm>
                <a:off x="3096" y="3087"/>
                <a:ext cx="182" cy="4"/>
              </a:xfrm>
              <a:prstGeom prst="rect">
                <a:avLst/>
              </a:prstGeom>
              <a:solidFill>
                <a:srgbClr val="A441C2"/>
              </a:solidFill>
              <a:ln w="9525">
                <a:noFill/>
                <a:miter lim="800000"/>
                <a:headEnd/>
                <a:tailEnd/>
              </a:ln>
            </p:spPr>
            <p:txBody>
              <a:bodyPr/>
              <a:lstStyle/>
              <a:p>
                <a:endParaRPr lang="en-US"/>
              </a:p>
            </p:txBody>
          </p:sp>
          <p:sp>
            <p:nvSpPr>
              <p:cNvPr id="41304" name="Rectangle 344"/>
              <p:cNvSpPr>
                <a:spLocks noChangeArrowheads="1"/>
              </p:cNvSpPr>
              <p:nvPr/>
            </p:nvSpPr>
            <p:spPr bwMode="auto">
              <a:xfrm>
                <a:off x="3096" y="3091"/>
                <a:ext cx="182" cy="8"/>
              </a:xfrm>
              <a:prstGeom prst="rect">
                <a:avLst/>
              </a:prstGeom>
              <a:solidFill>
                <a:srgbClr val="9E3FC7"/>
              </a:solidFill>
              <a:ln w="9525">
                <a:noFill/>
                <a:miter lim="800000"/>
                <a:headEnd/>
                <a:tailEnd/>
              </a:ln>
            </p:spPr>
            <p:txBody>
              <a:bodyPr/>
              <a:lstStyle/>
              <a:p>
                <a:endParaRPr lang="en-US"/>
              </a:p>
            </p:txBody>
          </p:sp>
          <p:sp>
            <p:nvSpPr>
              <p:cNvPr id="41305" name="Rectangle 345"/>
              <p:cNvSpPr>
                <a:spLocks noChangeArrowheads="1"/>
              </p:cNvSpPr>
              <p:nvPr/>
            </p:nvSpPr>
            <p:spPr bwMode="auto">
              <a:xfrm>
                <a:off x="3096" y="3099"/>
                <a:ext cx="182" cy="4"/>
              </a:xfrm>
              <a:prstGeom prst="rect">
                <a:avLst/>
              </a:prstGeom>
              <a:solidFill>
                <a:srgbClr val="963CCD"/>
              </a:solidFill>
              <a:ln w="9525">
                <a:noFill/>
                <a:miter lim="800000"/>
                <a:headEnd/>
                <a:tailEnd/>
              </a:ln>
            </p:spPr>
            <p:txBody>
              <a:bodyPr/>
              <a:lstStyle/>
              <a:p>
                <a:endParaRPr lang="en-US"/>
              </a:p>
            </p:txBody>
          </p:sp>
          <p:sp>
            <p:nvSpPr>
              <p:cNvPr id="41306" name="Rectangle 346"/>
              <p:cNvSpPr>
                <a:spLocks noChangeArrowheads="1"/>
              </p:cNvSpPr>
              <p:nvPr/>
            </p:nvSpPr>
            <p:spPr bwMode="auto">
              <a:xfrm>
                <a:off x="3096" y="3103"/>
                <a:ext cx="182" cy="8"/>
              </a:xfrm>
              <a:prstGeom prst="rect">
                <a:avLst/>
              </a:prstGeom>
              <a:solidFill>
                <a:srgbClr val="9039D2"/>
              </a:solidFill>
              <a:ln w="9525">
                <a:noFill/>
                <a:miter lim="800000"/>
                <a:headEnd/>
                <a:tailEnd/>
              </a:ln>
            </p:spPr>
            <p:txBody>
              <a:bodyPr/>
              <a:lstStyle/>
              <a:p>
                <a:endParaRPr lang="en-US"/>
              </a:p>
            </p:txBody>
          </p:sp>
          <p:sp>
            <p:nvSpPr>
              <p:cNvPr id="41307" name="Rectangle 347"/>
              <p:cNvSpPr>
                <a:spLocks noChangeArrowheads="1"/>
              </p:cNvSpPr>
              <p:nvPr/>
            </p:nvSpPr>
            <p:spPr bwMode="auto">
              <a:xfrm>
                <a:off x="3096" y="3111"/>
                <a:ext cx="182" cy="4"/>
              </a:xfrm>
              <a:prstGeom prst="rect">
                <a:avLst/>
              </a:prstGeom>
              <a:solidFill>
                <a:srgbClr val="8936D6"/>
              </a:solidFill>
              <a:ln w="9525">
                <a:noFill/>
                <a:miter lim="800000"/>
                <a:headEnd/>
                <a:tailEnd/>
              </a:ln>
            </p:spPr>
            <p:txBody>
              <a:bodyPr/>
              <a:lstStyle/>
              <a:p>
                <a:endParaRPr lang="en-US"/>
              </a:p>
            </p:txBody>
          </p:sp>
          <p:sp>
            <p:nvSpPr>
              <p:cNvPr id="41308" name="Rectangle 348"/>
              <p:cNvSpPr>
                <a:spLocks noChangeArrowheads="1"/>
              </p:cNvSpPr>
              <p:nvPr/>
            </p:nvSpPr>
            <p:spPr bwMode="auto">
              <a:xfrm>
                <a:off x="3096" y="3115"/>
                <a:ext cx="182" cy="8"/>
              </a:xfrm>
              <a:prstGeom prst="rect">
                <a:avLst/>
              </a:prstGeom>
              <a:solidFill>
                <a:srgbClr val="8133DB"/>
              </a:solidFill>
              <a:ln w="9525">
                <a:noFill/>
                <a:miter lim="800000"/>
                <a:headEnd/>
                <a:tailEnd/>
              </a:ln>
            </p:spPr>
            <p:txBody>
              <a:bodyPr/>
              <a:lstStyle/>
              <a:p>
                <a:endParaRPr lang="en-US"/>
              </a:p>
            </p:txBody>
          </p:sp>
          <p:sp>
            <p:nvSpPr>
              <p:cNvPr id="41309" name="Rectangle 349"/>
              <p:cNvSpPr>
                <a:spLocks noChangeArrowheads="1"/>
              </p:cNvSpPr>
              <p:nvPr/>
            </p:nvSpPr>
            <p:spPr bwMode="auto">
              <a:xfrm>
                <a:off x="3096" y="3123"/>
                <a:ext cx="182" cy="4"/>
              </a:xfrm>
              <a:prstGeom prst="rect">
                <a:avLst/>
              </a:prstGeom>
              <a:solidFill>
                <a:srgbClr val="7A30DF"/>
              </a:solidFill>
              <a:ln w="9525">
                <a:noFill/>
                <a:miter lim="800000"/>
                <a:headEnd/>
                <a:tailEnd/>
              </a:ln>
            </p:spPr>
            <p:txBody>
              <a:bodyPr/>
              <a:lstStyle/>
              <a:p>
                <a:endParaRPr lang="en-US"/>
              </a:p>
            </p:txBody>
          </p:sp>
          <p:sp>
            <p:nvSpPr>
              <p:cNvPr id="41310" name="Rectangle 350"/>
              <p:cNvSpPr>
                <a:spLocks noChangeArrowheads="1"/>
              </p:cNvSpPr>
              <p:nvPr/>
            </p:nvSpPr>
            <p:spPr bwMode="auto">
              <a:xfrm>
                <a:off x="3096" y="3127"/>
                <a:ext cx="182" cy="9"/>
              </a:xfrm>
              <a:prstGeom prst="rect">
                <a:avLst/>
              </a:prstGeom>
              <a:solidFill>
                <a:srgbClr val="732EE3"/>
              </a:solidFill>
              <a:ln w="9525">
                <a:noFill/>
                <a:miter lim="800000"/>
                <a:headEnd/>
                <a:tailEnd/>
              </a:ln>
            </p:spPr>
            <p:txBody>
              <a:bodyPr/>
              <a:lstStyle/>
              <a:p>
                <a:endParaRPr lang="en-US"/>
              </a:p>
            </p:txBody>
          </p:sp>
          <p:sp>
            <p:nvSpPr>
              <p:cNvPr id="41311" name="Rectangle 351"/>
              <p:cNvSpPr>
                <a:spLocks noChangeArrowheads="1"/>
              </p:cNvSpPr>
              <p:nvPr/>
            </p:nvSpPr>
            <p:spPr bwMode="auto">
              <a:xfrm>
                <a:off x="3096" y="3136"/>
                <a:ext cx="182" cy="4"/>
              </a:xfrm>
              <a:prstGeom prst="rect">
                <a:avLst/>
              </a:prstGeom>
              <a:solidFill>
                <a:srgbClr val="6B2AE7"/>
              </a:solidFill>
              <a:ln w="9525">
                <a:noFill/>
                <a:miter lim="800000"/>
                <a:headEnd/>
                <a:tailEnd/>
              </a:ln>
            </p:spPr>
            <p:txBody>
              <a:bodyPr/>
              <a:lstStyle/>
              <a:p>
                <a:endParaRPr lang="en-US"/>
              </a:p>
            </p:txBody>
          </p:sp>
          <p:sp>
            <p:nvSpPr>
              <p:cNvPr id="41312" name="Rectangle 352"/>
              <p:cNvSpPr>
                <a:spLocks noChangeArrowheads="1"/>
              </p:cNvSpPr>
              <p:nvPr/>
            </p:nvSpPr>
            <p:spPr bwMode="auto">
              <a:xfrm>
                <a:off x="3096" y="3140"/>
                <a:ext cx="182" cy="8"/>
              </a:xfrm>
              <a:prstGeom prst="rect">
                <a:avLst/>
              </a:prstGeom>
              <a:solidFill>
                <a:srgbClr val="6428EA"/>
              </a:solidFill>
              <a:ln w="9525">
                <a:noFill/>
                <a:miter lim="800000"/>
                <a:headEnd/>
                <a:tailEnd/>
              </a:ln>
            </p:spPr>
            <p:txBody>
              <a:bodyPr/>
              <a:lstStyle/>
              <a:p>
                <a:endParaRPr lang="en-US"/>
              </a:p>
            </p:txBody>
          </p:sp>
          <p:sp>
            <p:nvSpPr>
              <p:cNvPr id="41313" name="Rectangle 353"/>
              <p:cNvSpPr>
                <a:spLocks noChangeArrowheads="1"/>
              </p:cNvSpPr>
              <p:nvPr/>
            </p:nvSpPr>
            <p:spPr bwMode="auto">
              <a:xfrm>
                <a:off x="3096" y="3148"/>
                <a:ext cx="182" cy="4"/>
              </a:xfrm>
              <a:prstGeom prst="rect">
                <a:avLst/>
              </a:prstGeom>
              <a:solidFill>
                <a:srgbClr val="5D25ED"/>
              </a:solidFill>
              <a:ln w="9525">
                <a:noFill/>
                <a:miter lim="800000"/>
                <a:headEnd/>
                <a:tailEnd/>
              </a:ln>
            </p:spPr>
            <p:txBody>
              <a:bodyPr/>
              <a:lstStyle/>
              <a:p>
                <a:endParaRPr lang="en-US"/>
              </a:p>
            </p:txBody>
          </p:sp>
          <p:sp>
            <p:nvSpPr>
              <p:cNvPr id="41314" name="Rectangle 354"/>
              <p:cNvSpPr>
                <a:spLocks noChangeArrowheads="1"/>
              </p:cNvSpPr>
              <p:nvPr/>
            </p:nvSpPr>
            <p:spPr bwMode="auto">
              <a:xfrm>
                <a:off x="3096" y="3152"/>
                <a:ext cx="182" cy="8"/>
              </a:xfrm>
              <a:prstGeom prst="rect">
                <a:avLst/>
              </a:prstGeom>
              <a:solidFill>
                <a:srgbClr val="5522F0"/>
              </a:solidFill>
              <a:ln w="9525">
                <a:noFill/>
                <a:miter lim="800000"/>
                <a:headEnd/>
                <a:tailEnd/>
              </a:ln>
            </p:spPr>
            <p:txBody>
              <a:bodyPr/>
              <a:lstStyle/>
              <a:p>
                <a:endParaRPr lang="en-US"/>
              </a:p>
            </p:txBody>
          </p:sp>
          <p:sp>
            <p:nvSpPr>
              <p:cNvPr id="41315" name="Rectangle 355"/>
              <p:cNvSpPr>
                <a:spLocks noChangeArrowheads="1"/>
              </p:cNvSpPr>
              <p:nvPr/>
            </p:nvSpPr>
            <p:spPr bwMode="auto">
              <a:xfrm>
                <a:off x="3096" y="3160"/>
                <a:ext cx="182" cy="4"/>
              </a:xfrm>
              <a:prstGeom prst="rect">
                <a:avLst/>
              </a:prstGeom>
              <a:solidFill>
                <a:srgbClr val="4F1FF2"/>
              </a:solidFill>
              <a:ln w="9525">
                <a:noFill/>
                <a:miter lim="800000"/>
                <a:headEnd/>
                <a:tailEnd/>
              </a:ln>
            </p:spPr>
            <p:txBody>
              <a:bodyPr/>
              <a:lstStyle/>
              <a:p>
                <a:endParaRPr lang="en-US"/>
              </a:p>
            </p:txBody>
          </p:sp>
          <p:sp>
            <p:nvSpPr>
              <p:cNvPr id="41316" name="Rectangle 356"/>
              <p:cNvSpPr>
                <a:spLocks noChangeArrowheads="1"/>
              </p:cNvSpPr>
              <p:nvPr/>
            </p:nvSpPr>
            <p:spPr bwMode="auto">
              <a:xfrm>
                <a:off x="3096" y="3164"/>
                <a:ext cx="182" cy="8"/>
              </a:xfrm>
              <a:prstGeom prst="rect">
                <a:avLst/>
              </a:prstGeom>
              <a:solidFill>
                <a:srgbClr val="481DF4"/>
              </a:solidFill>
              <a:ln w="9525">
                <a:noFill/>
                <a:miter lim="800000"/>
                <a:headEnd/>
                <a:tailEnd/>
              </a:ln>
            </p:spPr>
            <p:txBody>
              <a:bodyPr/>
              <a:lstStyle/>
              <a:p>
                <a:endParaRPr lang="en-US"/>
              </a:p>
            </p:txBody>
          </p:sp>
          <p:sp>
            <p:nvSpPr>
              <p:cNvPr id="41317" name="Rectangle 357"/>
              <p:cNvSpPr>
                <a:spLocks noChangeArrowheads="1"/>
              </p:cNvSpPr>
              <p:nvPr/>
            </p:nvSpPr>
            <p:spPr bwMode="auto">
              <a:xfrm>
                <a:off x="3096" y="3172"/>
                <a:ext cx="182" cy="4"/>
              </a:xfrm>
              <a:prstGeom prst="rect">
                <a:avLst/>
              </a:prstGeom>
              <a:solidFill>
                <a:srgbClr val="411AF6"/>
              </a:solidFill>
              <a:ln w="9525">
                <a:noFill/>
                <a:miter lim="800000"/>
                <a:headEnd/>
                <a:tailEnd/>
              </a:ln>
            </p:spPr>
            <p:txBody>
              <a:bodyPr/>
              <a:lstStyle/>
              <a:p>
                <a:endParaRPr lang="en-US"/>
              </a:p>
            </p:txBody>
          </p:sp>
          <p:sp>
            <p:nvSpPr>
              <p:cNvPr id="41318" name="Rectangle 358"/>
              <p:cNvSpPr>
                <a:spLocks noChangeArrowheads="1"/>
              </p:cNvSpPr>
              <p:nvPr/>
            </p:nvSpPr>
            <p:spPr bwMode="auto">
              <a:xfrm>
                <a:off x="3096" y="3176"/>
                <a:ext cx="182" cy="8"/>
              </a:xfrm>
              <a:prstGeom prst="rect">
                <a:avLst/>
              </a:prstGeom>
              <a:solidFill>
                <a:srgbClr val="3A17F8"/>
              </a:solidFill>
              <a:ln w="9525">
                <a:noFill/>
                <a:miter lim="800000"/>
                <a:headEnd/>
                <a:tailEnd/>
              </a:ln>
            </p:spPr>
            <p:txBody>
              <a:bodyPr/>
              <a:lstStyle/>
              <a:p>
                <a:endParaRPr lang="en-US"/>
              </a:p>
            </p:txBody>
          </p:sp>
          <p:sp>
            <p:nvSpPr>
              <p:cNvPr id="41319" name="Rectangle 359"/>
              <p:cNvSpPr>
                <a:spLocks noChangeArrowheads="1"/>
              </p:cNvSpPr>
              <p:nvPr/>
            </p:nvSpPr>
            <p:spPr bwMode="auto">
              <a:xfrm>
                <a:off x="3096" y="3184"/>
                <a:ext cx="182" cy="4"/>
              </a:xfrm>
              <a:prstGeom prst="rect">
                <a:avLst/>
              </a:prstGeom>
              <a:solidFill>
                <a:srgbClr val="3414F9"/>
              </a:solidFill>
              <a:ln w="9525">
                <a:noFill/>
                <a:miter lim="800000"/>
                <a:headEnd/>
                <a:tailEnd/>
              </a:ln>
            </p:spPr>
            <p:txBody>
              <a:bodyPr/>
              <a:lstStyle/>
              <a:p>
                <a:endParaRPr lang="en-US"/>
              </a:p>
            </p:txBody>
          </p:sp>
          <p:sp>
            <p:nvSpPr>
              <p:cNvPr id="41320" name="Rectangle 360"/>
              <p:cNvSpPr>
                <a:spLocks noChangeArrowheads="1"/>
              </p:cNvSpPr>
              <p:nvPr/>
            </p:nvSpPr>
            <p:spPr bwMode="auto">
              <a:xfrm>
                <a:off x="3096" y="3188"/>
                <a:ext cx="182" cy="9"/>
              </a:xfrm>
              <a:prstGeom prst="rect">
                <a:avLst/>
              </a:prstGeom>
              <a:solidFill>
                <a:srgbClr val="2C11FB"/>
              </a:solidFill>
              <a:ln w="9525">
                <a:noFill/>
                <a:miter lim="800000"/>
                <a:headEnd/>
                <a:tailEnd/>
              </a:ln>
            </p:spPr>
            <p:txBody>
              <a:bodyPr/>
              <a:lstStyle/>
              <a:p>
                <a:endParaRPr lang="en-US"/>
              </a:p>
            </p:txBody>
          </p:sp>
          <p:sp>
            <p:nvSpPr>
              <p:cNvPr id="41321" name="Rectangle 361"/>
              <p:cNvSpPr>
                <a:spLocks noChangeArrowheads="1"/>
              </p:cNvSpPr>
              <p:nvPr/>
            </p:nvSpPr>
            <p:spPr bwMode="auto">
              <a:xfrm>
                <a:off x="3096" y="3197"/>
                <a:ext cx="182" cy="4"/>
              </a:xfrm>
              <a:prstGeom prst="rect">
                <a:avLst/>
              </a:prstGeom>
              <a:solidFill>
                <a:srgbClr val="260FFC"/>
              </a:solidFill>
              <a:ln w="9525">
                <a:noFill/>
                <a:miter lim="800000"/>
                <a:headEnd/>
                <a:tailEnd/>
              </a:ln>
            </p:spPr>
            <p:txBody>
              <a:bodyPr/>
              <a:lstStyle/>
              <a:p>
                <a:endParaRPr lang="en-US"/>
              </a:p>
            </p:txBody>
          </p:sp>
          <p:sp>
            <p:nvSpPr>
              <p:cNvPr id="41322" name="Rectangle 362"/>
              <p:cNvSpPr>
                <a:spLocks noChangeArrowheads="1"/>
              </p:cNvSpPr>
              <p:nvPr/>
            </p:nvSpPr>
            <p:spPr bwMode="auto">
              <a:xfrm>
                <a:off x="3096" y="3201"/>
                <a:ext cx="182" cy="8"/>
              </a:xfrm>
              <a:prstGeom prst="rect">
                <a:avLst/>
              </a:prstGeom>
              <a:solidFill>
                <a:srgbClr val="1F0CFD"/>
              </a:solidFill>
              <a:ln w="9525">
                <a:noFill/>
                <a:miter lim="800000"/>
                <a:headEnd/>
                <a:tailEnd/>
              </a:ln>
            </p:spPr>
            <p:txBody>
              <a:bodyPr/>
              <a:lstStyle/>
              <a:p>
                <a:endParaRPr lang="en-US"/>
              </a:p>
            </p:txBody>
          </p:sp>
          <p:sp>
            <p:nvSpPr>
              <p:cNvPr id="41323" name="Rectangle 363"/>
              <p:cNvSpPr>
                <a:spLocks noChangeArrowheads="1"/>
              </p:cNvSpPr>
              <p:nvPr/>
            </p:nvSpPr>
            <p:spPr bwMode="auto">
              <a:xfrm>
                <a:off x="3096" y="3209"/>
                <a:ext cx="182" cy="4"/>
              </a:xfrm>
              <a:prstGeom prst="rect">
                <a:avLst/>
              </a:prstGeom>
              <a:solidFill>
                <a:srgbClr val="1609FD"/>
              </a:solidFill>
              <a:ln w="9525">
                <a:noFill/>
                <a:miter lim="800000"/>
                <a:headEnd/>
                <a:tailEnd/>
              </a:ln>
            </p:spPr>
            <p:txBody>
              <a:bodyPr/>
              <a:lstStyle/>
              <a:p>
                <a:endParaRPr lang="en-US"/>
              </a:p>
            </p:txBody>
          </p:sp>
          <p:sp>
            <p:nvSpPr>
              <p:cNvPr id="41324" name="Rectangle 364"/>
              <p:cNvSpPr>
                <a:spLocks noChangeArrowheads="1"/>
              </p:cNvSpPr>
              <p:nvPr/>
            </p:nvSpPr>
            <p:spPr bwMode="auto">
              <a:xfrm>
                <a:off x="3096" y="3213"/>
                <a:ext cx="182" cy="8"/>
              </a:xfrm>
              <a:prstGeom prst="rect">
                <a:avLst/>
              </a:prstGeom>
              <a:solidFill>
                <a:srgbClr val="0D05FE"/>
              </a:solidFill>
              <a:ln w="9525">
                <a:noFill/>
                <a:miter lim="800000"/>
                <a:headEnd/>
                <a:tailEnd/>
              </a:ln>
            </p:spPr>
            <p:txBody>
              <a:bodyPr/>
              <a:lstStyle/>
              <a:p>
                <a:endParaRPr lang="en-US"/>
              </a:p>
            </p:txBody>
          </p:sp>
        </p:grpSp>
        <p:sp>
          <p:nvSpPr>
            <p:cNvPr id="41326" name="Rectangle 366"/>
            <p:cNvSpPr>
              <a:spLocks noChangeArrowheads="1"/>
            </p:cNvSpPr>
            <p:nvPr/>
          </p:nvSpPr>
          <p:spPr bwMode="auto">
            <a:xfrm>
              <a:off x="3096" y="2928"/>
              <a:ext cx="182" cy="293"/>
            </a:xfrm>
            <a:prstGeom prst="rect">
              <a:avLst/>
            </a:prstGeom>
            <a:noFill/>
            <a:ln w="7938">
              <a:solidFill>
                <a:srgbClr val="000000"/>
              </a:solidFill>
              <a:miter lim="800000"/>
              <a:headEnd/>
              <a:tailEnd/>
            </a:ln>
          </p:spPr>
          <p:txBody>
            <a:bodyPr/>
            <a:lstStyle/>
            <a:p>
              <a:endParaRPr lang="en-US"/>
            </a:p>
          </p:txBody>
        </p:sp>
        <p:grpSp>
          <p:nvGrpSpPr>
            <p:cNvPr id="41375" name="Group 415"/>
            <p:cNvGrpSpPr>
              <a:grpSpLocks/>
            </p:cNvGrpSpPr>
            <p:nvPr/>
          </p:nvGrpSpPr>
          <p:grpSpPr bwMode="auto">
            <a:xfrm>
              <a:off x="3555" y="2953"/>
              <a:ext cx="187" cy="268"/>
              <a:chOff x="3555" y="2953"/>
              <a:chExt cx="187" cy="268"/>
            </a:xfrm>
          </p:grpSpPr>
          <p:sp>
            <p:nvSpPr>
              <p:cNvPr id="41327" name="Rectangle 367"/>
              <p:cNvSpPr>
                <a:spLocks noChangeArrowheads="1"/>
              </p:cNvSpPr>
              <p:nvPr/>
            </p:nvSpPr>
            <p:spPr bwMode="auto">
              <a:xfrm>
                <a:off x="3555" y="2953"/>
                <a:ext cx="187" cy="4"/>
              </a:xfrm>
              <a:prstGeom prst="rect">
                <a:avLst/>
              </a:prstGeom>
              <a:solidFill>
                <a:srgbClr val="FE6507"/>
              </a:solidFill>
              <a:ln w="9525">
                <a:noFill/>
                <a:miter lim="800000"/>
                <a:headEnd/>
                <a:tailEnd/>
              </a:ln>
            </p:spPr>
            <p:txBody>
              <a:bodyPr/>
              <a:lstStyle/>
              <a:p>
                <a:endParaRPr lang="en-US"/>
              </a:p>
            </p:txBody>
          </p:sp>
          <p:sp>
            <p:nvSpPr>
              <p:cNvPr id="41328" name="Rectangle 368"/>
              <p:cNvSpPr>
                <a:spLocks noChangeArrowheads="1"/>
              </p:cNvSpPr>
              <p:nvPr/>
            </p:nvSpPr>
            <p:spPr bwMode="auto">
              <a:xfrm>
                <a:off x="3555" y="2957"/>
                <a:ext cx="187" cy="8"/>
              </a:xfrm>
              <a:prstGeom prst="rect">
                <a:avLst/>
              </a:prstGeom>
              <a:solidFill>
                <a:srgbClr val="FE6515"/>
              </a:solidFill>
              <a:ln w="9525">
                <a:noFill/>
                <a:miter lim="800000"/>
                <a:headEnd/>
                <a:tailEnd/>
              </a:ln>
            </p:spPr>
            <p:txBody>
              <a:bodyPr/>
              <a:lstStyle/>
              <a:p>
                <a:endParaRPr lang="en-US"/>
              </a:p>
            </p:txBody>
          </p:sp>
          <p:sp>
            <p:nvSpPr>
              <p:cNvPr id="41329" name="Rectangle 369"/>
              <p:cNvSpPr>
                <a:spLocks noChangeArrowheads="1"/>
              </p:cNvSpPr>
              <p:nvPr/>
            </p:nvSpPr>
            <p:spPr bwMode="auto">
              <a:xfrm>
                <a:off x="3555" y="2965"/>
                <a:ext cx="187" cy="4"/>
              </a:xfrm>
              <a:prstGeom prst="rect">
                <a:avLst/>
              </a:prstGeom>
              <a:solidFill>
                <a:srgbClr val="FD651E"/>
              </a:solidFill>
              <a:ln w="9525">
                <a:noFill/>
                <a:miter lim="800000"/>
                <a:headEnd/>
                <a:tailEnd/>
              </a:ln>
            </p:spPr>
            <p:txBody>
              <a:bodyPr/>
              <a:lstStyle/>
              <a:p>
                <a:endParaRPr lang="en-US"/>
              </a:p>
            </p:txBody>
          </p:sp>
          <p:sp>
            <p:nvSpPr>
              <p:cNvPr id="41330" name="Rectangle 370"/>
              <p:cNvSpPr>
                <a:spLocks noChangeArrowheads="1"/>
              </p:cNvSpPr>
              <p:nvPr/>
            </p:nvSpPr>
            <p:spPr bwMode="auto">
              <a:xfrm>
                <a:off x="3555" y="2969"/>
                <a:ext cx="187" cy="4"/>
              </a:xfrm>
              <a:prstGeom prst="rect">
                <a:avLst/>
              </a:prstGeom>
              <a:solidFill>
                <a:srgbClr val="FC6423"/>
              </a:solidFill>
              <a:ln w="9525">
                <a:noFill/>
                <a:miter lim="800000"/>
                <a:headEnd/>
                <a:tailEnd/>
              </a:ln>
            </p:spPr>
            <p:txBody>
              <a:bodyPr/>
              <a:lstStyle/>
              <a:p>
                <a:endParaRPr lang="en-US"/>
              </a:p>
            </p:txBody>
          </p:sp>
          <p:sp>
            <p:nvSpPr>
              <p:cNvPr id="41331" name="Rectangle 371"/>
              <p:cNvSpPr>
                <a:spLocks noChangeArrowheads="1"/>
              </p:cNvSpPr>
              <p:nvPr/>
            </p:nvSpPr>
            <p:spPr bwMode="auto">
              <a:xfrm>
                <a:off x="3555" y="2973"/>
                <a:ext cx="187" cy="8"/>
              </a:xfrm>
              <a:prstGeom prst="rect">
                <a:avLst/>
              </a:prstGeom>
              <a:solidFill>
                <a:srgbClr val="FB642B"/>
              </a:solidFill>
              <a:ln w="9525">
                <a:noFill/>
                <a:miter lim="800000"/>
                <a:headEnd/>
                <a:tailEnd/>
              </a:ln>
            </p:spPr>
            <p:txBody>
              <a:bodyPr/>
              <a:lstStyle/>
              <a:p>
                <a:endParaRPr lang="en-US"/>
              </a:p>
            </p:txBody>
          </p:sp>
          <p:sp>
            <p:nvSpPr>
              <p:cNvPr id="41332" name="Rectangle 372"/>
              <p:cNvSpPr>
                <a:spLocks noChangeArrowheads="1"/>
              </p:cNvSpPr>
              <p:nvPr/>
            </p:nvSpPr>
            <p:spPr bwMode="auto">
              <a:xfrm>
                <a:off x="3555" y="2981"/>
                <a:ext cx="187" cy="4"/>
              </a:xfrm>
              <a:prstGeom prst="rect">
                <a:avLst/>
              </a:prstGeom>
              <a:solidFill>
                <a:srgbClr val="F96333"/>
              </a:solidFill>
              <a:ln w="9525">
                <a:noFill/>
                <a:miter lim="800000"/>
                <a:headEnd/>
                <a:tailEnd/>
              </a:ln>
            </p:spPr>
            <p:txBody>
              <a:bodyPr/>
              <a:lstStyle/>
              <a:p>
                <a:endParaRPr lang="en-US"/>
              </a:p>
            </p:txBody>
          </p:sp>
          <p:sp>
            <p:nvSpPr>
              <p:cNvPr id="41333" name="Rectangle 373"/>
              <p:cNvSpPr>
                <a:spLocks noChangeArrowheads="1"/>
              </p:cNvSpPr>
              <p:nvPr/>
            </p:nvSpPr>
            <p:spPr bwMode="auto">
              <a:xfrm>
                <a:off x="3555" y="2985"/>
                <a:ext cx="187" cy="8"/>
              </a:xfrm>
              <a:prstGeom prst="rect">
                <a:avLst/>
              </a:prstGeom>
              <a:solidFill>
                <a:srgbClr val="F86339"/>
              </a:solidFill>
              <a:ln w="9525">
                <a:noFill/>
                <a:miter lim="800000"/>
                <a:headEnd/>
                <a:tailEnd/>
              </a:ln>
            </p:spPr>
            <p:txBody>
              <a:bodyPr/>
              <a:lstStyle/>
              <a:p>
                <a:endParaRPr lang="en-US"/>
              </a:p>
            </p:txBody>
          </p:sp>
          <p:sp>
            <p:nvSpPr>
              <p:cNvPr id="41334" name="Rectangle 374"/>
              <p:cNvSpPr>
                <a:spLocks noChangeArrowheads="1"/>
              </p:cNvSpPr>
              <p:nvPr/>
            </p:nvSpPr>
            <p:spPr bwMode="auto">
              <a:xfrm>
                <a:off x="3555" y="2993"/>
                <a:ext cx="187" cy="4"/>
              </a:xfrm>
              <a:prstGeom prst="rect">
                <a:avLst/>
              </a:prstGeom>
              <a:solidFill>
                <a:srgbClr val="F66241"/>
              </a:solidFill>
              <a:ln w="9525">
                <a:noFill/>
                <a:miter lim="800000"/>
                <a:headEnd/>
                <a:tailEnd/>
              </a:ln>
            </p:spPr>
            <p:txBody>
              <a:bodyPr/>
              <a:lstStyle/>
              <a:p>
                <a:endParaRPr lang="en-US"/>
              </a:p>
            </p:txBody>
          </p:sp>
          <p:sp>
            <p:nvSpPr>
              <p:cNvPr id="41335" name="Rectangle 375"/>
              <p:cNvSpPr>
                <a:spLocks noChangeArrowheads="1"/>
              </p:cNvSpPr>
              <p:nvPr/>
            </p:nvSpPr>
            <p:spPr bwMode="auto">
              <a:xfrm>
                <a:off x="3555" y="2997"/>
                <a:ext cx="187" cy="5"/>
              </a:xfrm>
              <a:prstGeom prst="rect">
                <a:avLst/>
              </a:prstGeom>
              <a:solidFill>
                <a:srgbClr val="F56246"/>
              </a:solidFill>
              <a:ln w="9525">
                <a:noFill/>
                <a:miter lim="800000"/>
                <a:headEnd/>
                <a:tailEnd/>
              </a:ln>
            </p:spPr>
            <p:txBody>
              <a:bodyPr/>
              <a:lstStyle/>
              <a:p>
                <a:endParaRPr lang="en-US"/>
              </a:p>
            </p:txBody>
          </p:sp>
          <p:sp>
            <p:nvSpPr>
              <p:cNvPr id="41336" name="Rectangle 376"/>
              <p:cNvSpPr>
                <a:spLocks noChangeArrowheads="1"/>
              </p:cNvSpPr>
              <p:nvPr/>
            </p:nvSpPr>
            <p:spPr bwMode="auto">
              <a:xfrm>
                <a:off x="3555" y="3002"/>
                <a:ext cx="187" cy="8"/>
              </a:xfrm>
              <a:prstGeom prst="rect">
                <a:avLst/>
              </a:prstGeom>
              <a:solidFill>
                <a:srgbClr val="F2614D"/>
              </a:solidFill>
              <a:ln w="9525">
                <a:noFill/>
                <a:miter lim="800000"/>
                <a:headEnd/>
                <a:tailEnd/>
              </a:ln>
            </p:spPr>
            <p:txBody>
              <a:bodyPr/>
              <a:lstStyle/>
              <a:p>
                <a:endParaRPr lang="en-US"/>
              </a:p>
            </p:txBody>
          </p:sp>
          <p:sp>
            <p:nvSpPr>
              <p:cNvPr id="41337" name="Rectangle 377"/>
              <p:cNvSpPr>
                <a:spLocks noChangeArrowheads="1"/>
              </p:cNvSpPr>
              <p:nvPr/>
            </p:nvSpPr>
            <p:spPr bwMode="auto">
              <a:xfrm>
                <a:off x="3555" y="3010"/>
                <a:ext cx="187" cy="4"/>
              </a:xfrm>
              <a:prstGeom prst="rect">
                <a:avLst/>
              </a:prstGeom>
              <a:solidFill>
                <a:srgbClr val="F06055"/>
              </a:solidFill>
              <a:ln w="9525">
                <a:noFill/>
                <a:miter lim="800000"/>
                <a:headEnd/>
                <a:tailEnd/>
              </a:ln>
            </p:spPr>
            <p:txBody>
              <a:bodyPr/>
              <a:lstStyle/>
              <a:p>
                <a:endParaRPr lang="en-US"/>
              </a:p>
            </p:txBody>
          </p:sp>
          <p:sp>
            <p:nvSpPr>
              <p:cNvPr id="41338" name="Rectangle 378"/>
              <p:cNvSpPr>
                <a:spLocks noChangeArrowheads="1"/>
              </p:cNvSpPr>
              <p:nvPr/>
            </p:nvSpPr>
            <p:spPr bwMode="auto">
              <a:xfrm>
                <a:off x="3555" y="3014"/>
                <a:ext cx="187" cy="4"/>
              </a:xfrm>
              <a:prstGeom prst="rect">
                <a:avLst/>
              </a:prstGeom>
              <a:solidFill>
                <a:srgbClr val="EE5F5B"/>
              </a:solidFill>
              <a:ln w="9525">
                <a:noFill/>
                <a:miter lim="800000"/>
                <a:headEnd/>
                <a:tailEnd/>
              </a:ln>
            </p:spPr>
            <p:txBody>
              <a:bodyPr/>
              <a:lstStyle/>
              <a:p>
                <a:endParaRPr lang="en-US"/>
              </a:p>
            </p:txBody>
          </p:sp>
          <p:sp>
            <p:nvSpPr>
              <p:cNvPr id="41339" name="Rectangle 379"/>
              <p:cNvSpPr>
                <a:spLocks noChangeArrowheads="1"/>
              </p:cNvSpPr>
              <p:nvPr/>
            </p:nvSpPr>
            <p:spPr bwMode="auto">
              <a:xfrm>
                <a:off x="3555" y="3018"/>
                <a:ext cx="187" cy="8"/>
              </a:xfrm>
              <a:prstGeom prst="rect">
                <a:avLst/>
              </a:prstGeom>
              <a:solidFill>
                <a:srgbClr val="EB5E61"/>
              </a:solidFill>
              <a:ln w="9525">
                <a:noFill/>
                <a:miter lim="800000"/>
                <a:headEnd/>
                <a:tailEnd/>
              </a:ln>
            </p:spPr>
            <p:txBody>
              <a:bodyPr/>
              <a:lstStyle/>
              <a:p>
                <a:endParaRPr lang="en-US"/>
              </a:p>
            </p:txBody>
          </p:sp>
          <p:sp>
            <p:nvSpPr>
              <p:cNvPr id="41340" name="Rectangle 380"/>
              <p:cNvSpPr>
                <a:spLocks noChangeArrowheads="1"/>
              </p:cNvSpPr>
              <p:nvPr/>
            </p:nvSpPr>
            <p:spPr bwMode="auto">
              <a:xfrm>
                <a:off x="3555" y="3026"/>
                <a:ext cx="187" cy="4"/>
              </a:xfrm>
              <a:prstGeom prst="rect">
                <a:avLst/>
              </a:prstGeom>
              <a:solidFill>
                <a:srgbClr val="E75C6A"/>
              </a:solidFill>
              <a:ln w="9525">
                <a:noFill/>
                <a:miter lim="800000"/>
                <a:headEnd/>
                <a:tailEnd/>
              </a:ln>
            </p:spPr>
            <p:txBody>
              <a:bodyPr/>
              <a:lstStyle/>
              <a:p>
                <a:endParaRPr lang="en-US"/>
              </a:p>
            </p:txBody>
          </p:sp>
          <p:sp>
            <p:nvSpPr>
              <p:cNvPr id="41341" name="Rectangle 381"/>
              <p:cNvSpPr>
                <a:spLocks noChangeArrowheads="1"/>
              </p:cNvSpPr>
              <p:nvPr/>
            </p:nvSpPr>
            <p:spPr bwMode="auto">
              <a:xfrm>
                <a:off x="3555" y="3030"/>
                <a:ext cx="187" cy="8"/>
              </a:xfrm>
              <a:prstGeom prst="rect">
                <a:avLst/>
              </a:prstGeom>
              <a:solidFill>
                <a:srgbClr val="E45B72"/>
              </a:solidFill>
              <a:ln w="9525">
                <a:noFill/>
                <a:miter lim="800000"/>
                <a:headEnd/>
                <a:tailEnd/>
              </a:ln>
            </p:spPr>
            <p:txBody>
              <a:bodyPr/>
              <a:lstStyle/>
              <a:p>
                <a:endParaRPr lang="en-US"/>
              </a:p>
            </p:txBody>
          </p:sp>
          <p:sp>
            <p:nvSpPr>
              <p:cNvPr id="41342" name="Rectangle 382"/>
              <p:cNvSpPr>
                <a:spLocks noChangeArrowheads="1"/>
              </p:cNvSpPr>
              <p:nvPr/>
            </p:nvSpPr>
            <p:spPr bwMode="auto">
              <a:xfrm>
                <a:off x="3555" y="3038"/>
                <a:ext cx="187" cy="4"/>
              </a:xfrm>
              <a:prstGeom prst="rect">
                <a:avLst/>
              </a:prstGeom>
              <a:solidFill>
                <a:srgbClr val="DF597A"/>
              </a:solidFill>
              <a:ln w="9525">
                <a:noFill/>
                <a:miter lim="800000"/>
                <a:headEnd/>
                <a:tailEnd/>
              </a:ln>
            </p:spPr>
            <p:txBody>
              <a:bodyPr/>
              <a:lstStyle/>
              <a:p>
                <a:endParaRPr lang="en-US"/>
              </a:p>
            </p:txBody>
          </p:sp>
          <p:sp>
            <p:nvSpPr>
              <p:cNvPr id="41343" name="Rectangle 383"/>
              <p:cNvSpPr>
                <a:spLocks noChangeArrowheads="1"/>
              </p:cNvSpPr>
              <p:nvPr/>
            </p:nvSpPr>
            <p:spPr bwMode="auto">
              <a:xfrm>
                <a:off x="3555" y="3042"/>
                <a:ext cx="187" cy="4"/>
              </a:xfrm>
              <a:prstGeom prst="rect">
                <a:avLst/>
              </a:prstGeom>
              <a:solidFill>
                <a:srgbClr val="DC587F"/>
              </a:solidFill>
              <a:ln w="9525">
                <a:noFill/>
                <a:miter lim="800000"/>
                <a:headEnd/>
                <a:tailEnd/>
              </a:ln>
            </p:spPr>
            <p:txBody>
              <a:bodyPr/>
              <a:lstStyle/>
              <a:p>
                <a:endParaRPr lang="en-US"/>
              </a:p>
            </p:txBody>
          </p:sp>
          <p:sp>
            <p:nvSpPr>
              <p:cNvPr id="41344" name="Rectangle 384"/>
              <p:cNvSpPr>
                <a:spLocks noChangeArrowheads="1"/>
              </p:cNvSpPr>
              <p:nvPr/>
            </p:nvSpPr>
            <p:spPr bwMode="auto">
              <a:xfrm>
                <a:off x="3555" y="3046"/>
                <a:ext cx="187" cy="8"/>
              </a:xfrm>
              <a:prstGeom prst="rect">
                <a:avLst/>
              </a:prstGeom>
              <a:solidFill>
                <a:srgbClr val="D75687"/>
              </a:solidFill>
              <a:ln w="9525">
                <a:noFill/>
                <a:miter lim="800000"/>
                <a:headEnd/>
                <a:tailEnd/>
              </a:ln>
            </p:spPr>
            <p:txBody>
              <a:bodyPr/>
              <a:lstStyle/>
              <a:p>
                <a:endParaRPr lang="en-US"/>
              </a:p>
            </p:txBody>
          </p:sp>
          <p:sp>
            <p:nvSpPr>
              <p:cNvPr id="41345" name="Rectangle 385"/>
              <p:cNvSpPr>
                <a:spLocks noChangeArrowheads="1"/>
              </p:cNvSpPr>
              <p:nvPr/>
            </p:nvSpPr>
            <p:spPr bwMode="auto">
              <a:xfrm>
                <a:off x="3555" y="3054"/>
                <a:ext cx="187" cy="4"/>
              </a:xfrm>
              <a:prstGeom prst="rect">
                <a:avLst/>
              </a:prstGeom>
              <a:solidFill>
                <a:srgbClr val="D3548E"/>
              </a:solidFill>
              <a:ln w="9525">
                <a:noFill/>
                <a:miter lim="800000"/>
                <a:headEnd/>
                <a:tailEnd/>
              </a:ln>
            </p:spPr>
            <p:txBody>
              <a:bodyPr/>
              <a:lstStyle/>
              <a:p>
                <a:endParaRPr lang="en-US"/>
              </a:p>
            </p:txBody>
          </p:sp>
          <p:sp>
            <p:nvSpPr>
              <p:cNvPr id="41346" name="Rectangle 386"/>
              <p:cNvSpPr>
                <a:spLocks noChangeArrowheads="1"/>
              </p:cNvSpPr>
              <p:nvPr/>
            </p:nvSpPr>
            <p:spPr bwMode="auto">
              <a:xfrm>
                <a:off x="3555" y="3058"/>
                <a:ext cx="187" cy="4"/>
              </a:xfrm>
              <a:prstGeom prst="rect">
                <a:avLst/>
              </a:prstGeom>
              <a:solidFill>
                <a:srgbClr val="CF5394"/>
              </a:solidFill>
              <a:ln w="9525">
                <a:noFill/>
                <a:miter lim="800000"/>
                <a:headEnd/>
                <a:tailEnd/>
              </a:ln>
            </p:spPr>
            <p:txBody>
              <a:bodyPr/>
              <a:lstStyle/>
              <a:p>
                <a:endParaRPr lang="en-US"/>
              </a:p>
            </p:txBody>
          </p:sp>
          <p:sp>
            <p:nvSpPr>
              <p:cNvPr id="41347" name="Rectangle 387"/>
              <p:cNvSpPr>
                <a:spLocks noChangeArrowheads="1"/>
              </p:cNvSpPr>
              <p:nvPr/>
            </p:nvSpPr>
            <p:spPr bwMode="auto">
              <a:xfrm>
                <a:off x="3555" y="3062"/>
                <a:ext cx="187" cy="9"/>
              </a:xfrm>
              <a:prstGeom prst="rect">
                <a:avLst/>
              </a:prstGeom>
              <a:solidFill>
                <a:srgbClr val="C9509B"/>
              </a:solidFill>
              <a:ln w="9525">
                <a:noFill/>
                <a:miter lim="800000"/>
                <a:headEnd/>
                <a:tailEnd/>
              </a:ln>
            </p:spPr>
            <p:txBody>
              <a:bodyPr/>
              <a:lstStyle/>
              <a:p>
                <a:endParaRPr lang="en-US"/>
              </a:p>
            </p:txBody>
          </p:sp>
          <p:sp>
            <p:nvSpPr>
              <p:cNvPr id="41348" name="Rectangle 388"/>
              <p:cNvSpPr>
                <a:spLocks noChangeArrowheads="1"/>
              </p:cNvSpPr>
              <p:nvPr/>
            </p:nvSpPr>
            <p:spPr bwMode="auto">
              <a:xfrm>
                <a:off x="3555" y="3071"/>
                <a:ext cx="187" cy="4"/>
              </a:xfrm>
              <a:prstGeom prst="rect">
                <a:avLst/>
              </a:prstGeom>
              <a:solidFill>
                <a:srgbClr val="C34EA3"/>
              </a:solidFill>
              <a:ln w="9525">
                <a:noFill/>
                <a:miter lim="800000"/>
                <a:headEnd/>
                <a:tailEnd/>
              </a:ln>
            </p:spPr>
            <p:txBody>
              <a:bodyPr/>
              <a:lstStyle/>
              <a:p>
                <a:endParaRPr lang="en-US"/>
              </a:p>
            </p:txBody>
          </p:sp>
          <p:sp>
            <p:nvSpPr>
              <p:cNvPr id="41349" name="Rectangle 389"/>
              <p:cNvSpPr>
                <a:spLocks noChangeArrowheads="1"/>
              </p:cNvSpPr>
              <p:nvPr/>
            </p:nvSpPr>
            <p:spPr bwMode="auto">
              <a:xfrm>
                <a:off x="3555" y="3075"/>
                <a:ext cx="187" cy="8"/>
              </a:xfrm>
              <a:prstGeom prst="rect">
                <a:avLst/>
              </a:prstGeom>
              <a:solidFill>
                <a:srgbClr val="BC4BAB"/>
              </a:solidFill>
              <a:ln w="9525">
                <a:noFill/>
                <a:miter lim="800000"/>
                <a:headEnd/>
                <a:tailEnd/>
              </a:ln>
            </p:spPr>
            <p:txBody>
              <a:bodyPr/>
              <a:lstStyle/>
              <a:p>
                <a:endParaRPr lang="en-US"/>
              </a:p>
            </p:txBody>
          </p:sp>
          <p:sp>
            <p:nvSpPr>
              <p:cNvPr id="41350" name="Rectangle 390"/>
              <p:cNvSpPr>
                <a:spLocks noChangeArrowheads="1"/>
              </p:cNvSpPr>
              <p:nvPr/>
            </p:nvSpPr>
            <p:spPr bwMode="auto">
              <a:xfrm>
                <a:off x="3555" y="3083"/>
                <a:ext cx="187" cy="4"/>
              </a:xfrm>
              <a:prstGeom prst="rect">
                <a:avLst/>
              </a:prstGeom>
              <a:solidFill>
                <a:srgbClr val="B648B2"/>
              </a:solidFill>
              <a:ln w="9525">
                <a:noFill/>
                <a:miter lim="800000"/>
                <a:headEnd/>
                <a:tailEnd/>
              </a:ln>
            </p:spPr>
            <p:txBody>
              <a:bodyPr/>
              <a:lstStyle/>
              <a:p>
                <a:endParaRPr lang="en-US"/>
              </a:p>
            </p:txBody>
          </p:sp>
          <p:sp>
            <p:nvSpPr>
              <p:cNvPr id="41351" name="Rectangle 391"/>
              <p:cNvSpPr>
                <a:spLocks noChangeArrowheads="1"/>
              </p:cNvSpPr>
              <p:nvPr/>
            </p:nvSpPr>
            <p:spPr bwMode="auto">
              <a:xfrm>
                <a:off x="3555" y="3087"/>
                <a:ext cx="187" cy="4"/>
              </a:xfrm>
              <a:prstGeom prst="rect">
                <a:avLst/>
              </a:prstGeom>
              <a:solidFill>
                <a:srgbClr val="B247B6"/>
              </a:solidFill>
              <a:ln w="9525">
                <a:noFill/>
                <a:miter lim="800000"/>
                <a:headEnd/>
                <a:tailEnd/>
              </a:ln>
            </p:spPr>
            <p:txBody>
              <a:bodyPr/>
              <a:lstStyle/>
              <a:p>
                <a:endParaRPr lang="en-US"/>
              </a:p>
            </p:txBody>
          </p:sp>
          <p:sp>
            <p:nvSpPr>
              <p:cNvPr id="41352" name="Rectangle 392"/>
              <p:cNvSpPr>
                <a:spLocks noChangeArrowheads="1"/>
              </p:cNvSpPr>
              <p:nvPr/>
            </p:nvSpPr>
            <p:spPr bwMode="auto">
              <a:xfrm>
                <a:off x="3555" y="3091"/>
                <a:ext cx="187" cy="8"/>
              </a:xfrm>
              <a:prstGeom prst="rect">
                <a:avLst/>
              </a:prstGeom>
              <a:solidFill>
                <a:srgbClr val="AB44BC"/>
              </a:solidFill>
              <a:ln w="9525">
                <a:noFill/>
                <a:miter lim="800000"/>
                <a:headEnd/>
                <a:tailEnd/>
              </a:ln>
            </p:spPr>
            <p:txBody>
              <a:bodyPr/>
              <a:lstStyle/>
              <a:p>
                <a:endParaRPr lang="en-US"/>
              </a:p>
            </p:txBody>
          </p:sp>
          <p:sp>
            <p:nvSpPr>
              <p:cNvPr id="41353" name="Rectangle 393"/>
              <p:cNvSpPr>
                <a:spLocks noChangeArrowheads="1"/>
              </p:cNvSpPr>
              <p:nvPr/>
            </p:nvSpPr>
            <p:spPr bwMode="auto">
              <a:xfrm>
                <a:off x="3555" y="3099"/>
                <a:ext cx="187" cy="4"/>
              </a:xfrm>
              <a:prstGeom prst="rect">
                <a:avLst/>
              </a:prstGeom>
              <a:solidFill>
                <a:srgbClr val="A341C3"/>
              </a:solidFill>
              <a:ln w="9525">
                <a:noFill/>
                <a:miter lim="800000"/>
                <a:headEnd/>
                <a:tailEnd/>
              </a:ln>
            </p:spPr>
            <p:txBody>
              <a:bodyPr/>
              <a:lstStyle/>
              <a:p>
                <a:endParaRPr lang="en-US"/>
              </a:p>
            </p:txBody>
          </p:sp>
          <p:sp>
            <p:nvSpPr>
              <p:cNvPr id="41354" name="Rectangle 394"/>
              <p:cNvSpPr>
                <a:spLocks noChangeArrowheads="1"/>
              </p:cNvSpPr>
              <p:nvPr/>
            </p:nvSpPr>
            <p:spPr bwMode="auto">
              <a:xfrm>
                <a:off x="3555" y="3103"/>
                <a:ext cx="187" cy="4"/>
              </a:xfrm>
              <a:prstGeom prst="rect">
                <a:avLst/>
              </a:prstGeom>
              <a:solidFill>
                <a:srgbClr val="9E3FC7"/>
              </a:solidFill>
              <a:ln w="9525">
                <a:noFill/>
                <a:miter lim="800000"/>
                <a:headEnd/>
                <a:tailEnd/>
              </a:ln>
            </p:spPr>
            <p:txBody>
              <a:bodyPr/>
              <a:lstStyle/>
              <a:p>
                <a:endParaRPr lang="en-US"/>
              </a:p>
            </p:txBody>
          </p:sp>
          <p:sp>
            <p:nvSpPr>
              <p:cNvPr id="41355" name="Rectangle 395"/>
              <p:cNvSpPr>
                <a:spLocks noChangeArrowheads="1"/>
              </p:cNvSpPr>
              <p:nvPr/>
            </p:nvSpPr>
            <p:spPr bwMode="auto">
              <a:xfrm>
                <a:off x="3555" y="3107"/>
                <a:ext cx="187" cy="8"/>
              </a:xfrm>
              <a:prstGeom prst="rect">
                <a:avLst/>
              </a:prstGeom>
              <a:solidFill>
                <a:srgbClr val="963CCD"/>
              </a:solidFill>
              <a:ln w="9525">
                <a:noFill/>
                <a:miter lim="800000"/>
                <a:headEnd/>
                <a:tailEnd/>
              </a:ln>
            </p:spPr>
            <p:txBody>
              <a:bodyPr/>
              <a:lstStyle/>
              <a:p>
                <a:endParaRPr lang="en-US"/>
              </a:p>
            </p:txBody>
          </p:sp>
          <p:sp>
            <p:nvSpPr>
              <p:cNvPr id="41356" name="Rectangle 396"/>
              <p:cNvSpPr>
                <a:spLocks noChangeArrowheads="1"/>
              </p:cNvSpPr>
              <p:nvPr/>
            </p:nvSpPr>
            <p:spPr bwMode="auto">
              <a:xfrm>
                <a:off x="3555" y="3115"/>
                <a:ext cx="187" cy="4"/>
              </a:xfrm>
              <a:prstGeom prst="rect">
                <a:avLst/>
              </a:prstGeom>
              <a:solidFill>
                <a:srgbClr val="8E39D3"/>
              </a:solidFill>
              <a:ln w="9525">
                <a:noFill/>
                <a:miter lim="800000"/>
                <a:headEnd/>
                <a:tailEnd/>
              </a:ln>
            </p:spPr>
            <p:txBody>
              <a:bodyPr/>
              <a:lstStyle/>
              <a:p>
                <a:endParaRPr lang="en-US"/>
              </a:p>
            </p:txBody>
          </p:sp>
          <p:sp>
            <p:nvSpPr>
              <p:cNvPr id="41357" name="Rectangle 397"/>
              <p:cNvSpPr>
                <a:spLocks noChangeArrowheads="1"/>
              </p:cNvSpPr>
              <p:nvPr/>
            </p:nvSpPr>
            <p:spPr bwMode="auto">
              <a:xfrm>
                <a:off x="3555" y="3119"/>
                <a:ext cx="187" cy="8"/>
              </a:xfrm>
              <a:prstGeom prst="rect">
                <a:avLst/>
              </a:prstGeom>
              <a:solidFill>
                <a:srgbClr val="8736D7"/>
              </a:solidFill>
              <a:ln w="9525">
                <a:noFill/>
                <a:miter lim="800000"/>
                <a:headEnd/>
                <a:tailEnd/>
              </a:ln>
            </p:spPr>
            <p:txBody>
              <a:bodyPr/>
              <a:lstStyle/>
              <a:p>
                <a:endParaRPr lang="en-US"/>
              </a:p>
            </p:txBody>
          </p:sp>
          <p:sp>
            <p:nvSpPr>
              <p:cNvPr id="41358" name="Rectangle 398"/>
              <p:cNvSpPr>
                <a:spLocks noChangeArrowheads="1"/>
              </p:cNvSpPr>
              <p:nvPr/>
            </p:nvSpPr>
            <p:spPr bwMode="auto">
              <a:xfrm>
                <a:off x="3555" y="3127"/>
                <a:ext cx="187" cy="5"/>
              </a:xfrm>
              <a:prstGeom prst="rect">
                <a:avLst/>
              </a:prstGeom>
              <a:solidFill>
                <a:srgbClr val="7F33DC"/>
              </a:solidFill>
              <a:ln w="9525">
                <a:noFill/>
                <a:miter lim="800000"/>
                <a:headEnd/>
                <a:tailEnd/>
              </a:ln>
            </p:spPr>
            <p:txBody>
              <a:bodyPr/>
              <a:lstStyle/>
              <a:p>
                <a:endParaRPr lang="en-US"/>
              </a:p>
            </p:txBody>
          </p:sp>
          <p:sp>
            <p:nvSpPr>
              <p:cNvPr id="41359" name="Rectangle 399"/>
              <p:cNvSpPr>
                <a:spLocks noChangeArrowheads="1"/>
              </p:cNvSpPr>
              <p:nvPr/>
            </p:nvSpPr>
            <p:spPr bwMode="auto">
              <a:xfrm>
                <a:off x="3555" y="3132"/>
                <a:ext cx="187" cy="4"/>
              </a:xfrm>
              <a:prstGeom prst="rect">
                <a:avLst/>
              </a:prstGeom>
              <a:solidFill>
                <a:srgbClr val="7A30DF"/>
              </a:solidFill>
              <a:ln w="9525">
                <a:noFill/>
                <a:miter lim="800000"/>
                <a:headEnd/>
                <a:tailEnd/>
              </a:ln>
            </p:spPr>
            <p:txBody>
              <a:bodyPr/>
              <a:lstStyle/>
              <a:p>
                <a:endParaRPr lang="en-US"/>
              </a:p>
            </p:txBody>
          </p:sp>
          <p:sp>
            <p:nvSpPr>
              <p:cNvPr id="41360" name="Rectangle 400"/>
              <p:cNvSpPr>
                <a:spLocks noChangeArrowheads="1"/>
              </p:cNvSpPr>
              <p:nvPr/>
            </p:nvSpPr>
            <p:spPr bwMode="auto">
              <a:xfrm>
                <a:off x="3555" y="3136"/>
                <a:ext cx="187" cy="8"/>
              </a:xfrm>
              <a:prstGeom prst="rect">
                <a:avLst/>
              </a:prstGeom>
              <a:solidFill>
                <a:srgbClr val="722DE4"/>
              </a:solidFill>
              <a:ln w="9525">
                <a:noFill/>
                <a:miter lim="800000"/>
                <a:headEnd/>
                <a:tailEnd/>
              </a:ln>
            </p:spPr>
            <p:txBody>
              <a:bodyPr/>
              <a:lstStyle/>
              <a:p>
                <a:endParaRPr lang="en-US"/>
              </a:p>
            </p:txBody>
          </p:sp>
          <p:sp>
            <p:nvSpPr>
              <p:cNvPr id="41361" name="Rectangle 401"/>
              <p:cNvSpPr>
                <a:spLocks noChangeArrowheads="1"/>
              </p:cNvSpPr>
              <p:nvPr/>
            </p:nvSpPr>
            <p:spPr bwMode="auto">
              <a:xfrm>
                <a:off x="3555" y="3144"/>
                <a:ext cx="187" cy="4"/>
              </a:xfrm>
              <a:prstGeom prst="rect">
                <a:avLst/>
              </a:prstGeom>
              <a:solidFill>
                <a:srgbClr val="6A2AE7"/>
              </a:solidFill>
              <a:ln w="9525">
                <a:noFill/>
                <a:miter lim="800000"/>
                <a:headEnd/>
                <a:tailEnd/>
              </a:ln>
            </p:spPr>
            <p:txBody>
              <a:bodyPr/>
              <a:lstStyle/>
              <a:p>
                <a:endParaRPr lang="en-US"/>
              </a:p>
            </p:txBody>
          </p:sp>
          <p:sp>
            <p:nvSpPr>
              <p:cNvPr id="41362" name="Rectangle 402"/>
              <p:cNvSpPr>
                <a:spLocks noChangeArrowheads="1"/>
              </p:cNvSpPr>
              <p:nvPr/>
            </p:nvSpPr>
            <p:spPr bwMode="auto">
              <a:xfrm>
                <a:off x="3555" y="3148"/>
                <a:ext cx="187" cy="4"/>
              </a:xfrm>
              <a:prstGeom prst="rect">
                <a:avLst/>
              </a:prstGeom>
              <a:solidFill>
                <a:srgbClr val="6428EA"/>
              </a:solidFill>
              <a:ln w="9525">
                <a:noFill/>
                <a:miter lim="800000"/>
                <a:headEnd/>
                <a:tailEnd/>
              </a:ln>
            </p:spPr>
            <p:txBody>
              <a:bodyPr/>
              <a:lstStyle/>
              <a:p>
                <a:endParaRPr lang="en-US"/>
              </a:p>
            </p:txBody>
          </p:sp>
          <p:sp>
            <p:nvSpPr>
              <p:cNvPr id="41363" name="Rectangle 403"/>
              <p:cNvSpPr>
                <a:spLocks noChangeArrowheads="1"/>
              </p:cNvSpPr>
              <p:nvPr/>
            </p:nvSpPr>
            <p:spPr bwMode="auto">
              <a:xfrm>
                <a:off x="3555" y="3152"/>
                <a:ext cx="187" cy="8"/>
              </a:xfrm>
              <a:prstGeom prst="rect">
                <a:avLst/>
              </a:prstGeom>
              <a:solidFill>
                <a:srgbClr val="5D25ED"/>
              </a:solidFill>
              <a:ln w="9525">
                <a:noFill/>
                <a:miter lim="800000"/>
                <a:headEnd/>
                <a:tailEnd/>
              </a:ln>
            </p:spPr>
            <p:txBody>
              <a:bodyPr/>
              <a:lstStyle/>
              <a:p>
                <a:endParaRPr lang="en-US"/>
              </a:p>
            </p:txBody>
          </p:sp>
          <p:sp>
            <p:nvSpPr>
              <p:cNvPr id="41364" name="Rectangle 404"/>
              <p:cNvSpPr>
                <a:spLocks noChangeArrowheads="1"/>
              </p:cNvSpPr>
              <p:nvPr/>
            </p:nvSpPr>
            <p:spPr bwMode="auto">
              <a:xfrm>
                <a:off x="3555" y="3160"/>
                <a:ext cx="187" cy="4"/>
              </a:xfrm>
              <a:prstGeom prst="rect">
                <a:avLst/>
              </a:prstGeom>
              <a:solidFill>
                <a:srgbClr val="5522F0"/>
              </a:solidFill>
              <a:ln w="9525">
                <a:noFill/>
                <a:miter lim="800000"/>
                <a:headEnd/>
                <a:tailEnd/>
              </a:ln>
            </p:spPr>
            <p:txBody>
              <a:bodyPr/>
              <a:lstStyle/>
              <a:p>
                <a:endParaRPr lang="en-US"/>
              </a:p>
            </p:txBody>
          </p:sp>
          <p:sp>
            <p:nvSpPr>
              <p:cNvPr id="41365" name="Rectangle 405"/>
              <p:cNvSpPr>
                <a:spLocks noChangeArrowheads="1"/>
              </p:cNvSpPr>
              <p:nvPr/>
            </p:nvSpPr>
            <p:spPr bwMode="auto">
              <a:xfrm>
                <a:off x="3555" y="3164"/>
                <a:ext cx="187" cy="8"/>
              </a:xfrm>
              <a:prstGeom prst="rect">
                <a:avLst/>
              </a:prstGeom>
              <a:solidFill>
                <a:srgbClr val="4E1FF2"/>
              </a:solidFill>
              <a:ln w="9525">
                <a:noFill/>
                <a:miter lim="800000"/>
                <a:headEnd/>
                <a:tailEnd/>
              </a:ln>
            </p:spPr>
            <p:txBody>
              <a:bodyPr/>
              <a:lstStyle/>
              <a:p>
                <a:endParaRPr lang="en-US"/>
              </a:p>
            </p:txBody>
          </p:sp>
          <p:sp>
            <p:nvSpPr>
              <p:cNvPr id="41366" name="Rectangle 406"/>
              <p:cNvSpPr>
                <a:spLocks noChangeArrowheads="1"/>
              </p:cNvSpPr>
              <p:nvPr/>
            </p:nvSpPr>
            <p:spPr bwMode="auto">
              <a:xfrm>
                <a:off x="3555" y="3172"/>
                <a:ext cx="187" cy="4"/>
              </a:xfrm>
              <a:prstGeom prst="rect">
                <a:avLst/>
              </a:prstGeom>
              <a:solidFill>
                <a:srgbClr val="461CF5"/>
              </a:solidFill>
              <a:ln w="9525">
                <a:noFill/>
                <a:miter lim="800000"/>
                <a:headEnd/>
                <a:tailEnd/>
              </a:ln>
            </p:spPr>
            <p:txBody>
              <a:bodyPr/>
              <a:lstStyle/>
              <a:p>
                <a:endParaRPr lang="en-US"/>
              </a:p>
            </p:txBody>
          </p:sp>
          <p:sp>
            <p:nvSpPr>
              <p:cNvPr id="41367" name="Rectangle 407"/>
              <p:cNvSpPr>
                <a:spLocks noChangeArrowheads="1"/>
              </p:cNvSpPr>
              <p:nvPr/>
            </p:nvSpPr>
            <p:spPr bwMode="auto">
              <a:xfrm>
                <a:off x="3555" y="3176"/>
                <a:ext cx="187" cy="4"/>
              </a:xfrm>
              <a:prstGeom prst="rect">
                <a:avLst/>
              </a:prstGeom>
              <a:solidFill>
                <a:srgbClr val="411AF6"/>
              </a:solidFill>
              <a:ln w="9525">
                <a:noFill/>
                <a:miter lim="800000"/>
                <a:headEnd/>
                <a:tailEnd/>
              </a:ln>
            </p:spPr>
            <p:txBody>
              <a:bodyPr/>
              <a:lstStyle/>
              <a:p>
                <a:endParaRPr lang="en-US"/>
              </a:p>
            </p:txBody>
          </p:sp>
          <p:sp>
            <p:nvSpPr>
              <p:cNvPr id="41368" name="Rectangle 408"/>
              <p:cNvSpPr>
                <a:spLocks noChangeArrowheads="1"/>
              </p:cNvSpPr>
              <p:nvPr/>
            </p:nvSpPr>
            <p:spPr bwMode="auto">
              <a:xfrm>
                <a:off x="3555" y="3180"/>
                <a:ext cx="187" cy="8"/>
              </a:xfrm>
              <a:prstGeom prst="rect">
                <a:avLst/>
              </a:prstGeom>
              <a:solidFill>
                <a:srgbClr val="3916F8"/>
              </a:solidFill>
              <a:ln w="9525">
                <a:noFill/>
                <a:miter lim="800000"/>
                <a:headEnd/>
                <a:tailEnd/>
              </a:ln>
            </p:spPr>
            <p:txBody>
              <a:bodyPr/>
              <a:lstStyle/>
              <a:p>
                <a:endParaRPr lang="en-US"/>
              </a:p>
            </p:txBody>
          </p:sp>
          <p:sp>
            <p:nvSpPr>
              <p:cNvPr id="41369" name="Rectangle 409"/>
              <p:cNvSpPr>
                <a:spLocks noChangeArrowheads="1"/>
              </p:cNvSpPr>
              <p:nvPr/>
            </p:nvSpPr>
            <p:spPr bwMode="auto">
              <a:xfrm>
                <a:off x="3555" y="3188"/>
                <a:ext cx="187" cy="5"/>
              </a:xfrm>
              <a:prstGeom prst="rect">
                <a:avLst/>
              </a:prstGeom>
              <a:solidFill>
                <a:srgbClr val="3314F9"/>
              </a:solidFill>
              <a:ln w="9525">
                <a:noFill/>
                <a:miter lim="800000"/>
                <a:headEnd/>
                <a:tailEnd/>
              </a:ln>
            </p:spPr>
            <p:txBody>
              <a:bodyPr/>
              <a:lstStyle/>
              <a:p>
                <a:endParaRPr lang="en-US"/>
              </a:p>
            </p:txBody>
          </p:sp>
          <p:sp>
            <p:nvSpPr>
              <p:cNvPr id="41370" name="Rectangle 410"/>
              <p:cNvSpPr>
                <a:spLocks noChangeArrowheads="1"/>
              </p:cNvSpPr>
              <p:nvPr/>
            </p:nvSpPr>
            <p:spPr bwMode="auto">
              <a:xfrm>
                <a:off x="3555" y="3193"/>
                <a:ext cx="187" cy="4"/>
              </a:xfrm>
              <a:prstGeom prst="rect">
                <a:avLst/>
              </a:prstGeom>
              <a:solidFill>
                <a:srgbClr val="2E12FA"/>
              </a:solidFill>
              <a:ln w="9525">
                <a:noFill/>
                <a:miter lim="800000"/>
                <a:headEnd/>
                <a:tailEnd/>
              </a:ln>
            </p:spPr>
            <p:txBody>
              <a:bodyPr/>
              <a:lstStyle/>
              <a:p>
                <a:endParaRPr lang="en-US"/>
              </a:p>
            </p:txBody>
          </p:sp>
          <p:sp>
            <p:nvSpPr>
              <p:cNvPr id="41371" name="Rectangle 411"/>
              <p:cNvSpPr>
                <a:spLocks noChangeArrowheads="1"/>
              </p:cNvSpPr>
              <p:nvPr/>
            </p:nvSpPr>
            <p:spPr bwMode="auto">
              <a:xfrm>
                <a:off x="3555" y="3197"/>
                <a:ext cx="187" cy="8"/>
              </a:xfrm>
              <a:prstGeom prst="rect">
                <a:avLst/>
              </a:prstGeom>
              <a:solidFill>
                <a:srgbClr val="260FFC"/>
              </a:solidFill>
              <a:ln w="9525">
                <a:noFill/>
                <a:miter lim="800000"/>
                <a:headEnd/>
                <a:tailEnd/>
              </a:ln>
            </p:spPr>
            <p:txBody>
              <a:bodyPr/>
              <a:lstStyle/>
              <a:p>
                <a:endParaRPr lang="en-US"/>
              </a:p>
            </p:txBody>
          </p:sp>
          <p:sp>
            <p:nvSpPr>
              <p:cNvPr id="41372" name="Rectangle 412"/>
              <p:cNvSpPr>
                <a:spLocks noChangeArrowheads="1"/>
              </p:cNvSpPr>
              <p:nvPr/>
            </p:nvSpPr>
            <p:spPr bwMode="auto">
              <a:xfrm>
                <a:off x="3555" y="3205"/>
                <a:ext cx="187" cy="4"/>
              </a:xfrm>
              <a:prstGeom prst="rect">
                <a:avLst/>
              </a:prstGeom>
              <a:solidFill>
                <a:srgbClr val="1E0CFD"/>
              </a:solidFill>
              <a:ln w="9525">
                <a:noFill/>
                <a:miter lim="800000"/>
                <a:headEnd/>
                <a:tailEnd/>
              </a:ln>
            </p:spPr>
            <p:txBody>
              <a:bodyPr/>
              <a:lstStyle/>
              <a:p>
                <a:endParaRPr lang="en-US"/>
              </a:p>
            </p:txBody>
          </p:sp>
          <p:sp>
            <p:nvSpPr>
              <p:cNvPr id="41373" name="Rectangle 413"/>
              <p:cNvSpPr>
                <a:spLocks noChangeArrowheads="1"/>
              </p:cNvSpPr>
              <p:nvPr/>
            </p:nvSpPr>
            <p:spPr bwMode="auto">
              <a:xfrm>
                <a:off x="3555" y="3209"/>
                <a:ext cx="187" cy="8"/>
              </a:xfrm>
              <a:prstGeom prst="rect">
                <a:avLst/>
              </a:prstGeom>
              <a:solidFill>
                <a:srgbClr val="1508FE"/>
              </a:solidFill>
              <a:ln w="9525">
                <a:noFill/>
                <a:miter lim="800000"/>
                <a:headEnd/>
                <a:tailEnd/>
              </a:ln>
            </p:spPr>
            <p:txBody>
              <a:bodyPr/>
              <a:lstStyle/>
              <a:p>
                <a:endParaRPr lang="en-US"/>
              </a:p>
            </p:txBody>
          </p:sp>
          <p:sp>
            <p:nvSpPr>
              <p:cNvPr id="41374" name="Rectangle 414"/>
              <p:cNvSpPr>
                <a:spLocks noChangeArrowheads="1"/>
              </p:cNvSpPr>
              <p:nvPr/>
            </p:nvSpPr>
            <p:spPr bwMode="auto">
              <a:xfrm>
                <a:off x="3555" y="3217"/>
                <a:ext cx="187" cy="4"/>
              </a:xfrm>
              <a:prstGeom prst="rect">
                <a:avLst/>
              </a:prstGeom>
              <a:solidFill>
                <a:srgbClr val="0703FE"/>
              </a:solidFill>
              <a:ln w="9525">
                <a:noFill/>
                <a:miter lim="800000"/>
                <a:headEnd/>
                <a:tailEnd/>
              </a:ln>
            </p:spPr>
            <p:txBody>
              <a:bodyPr/>
              <a:lstStyle/>
              <a:p>
                <a:endParaRPr lang="en-US"/>
              </a:p>
            </p:txBody>
          </p:sp>
        </p:grpSp>
        <p:sp>
          <p:nvSpPr>
            <p:cNvPr id="41376" name="Rectangle 416"/>
            <p:cNvSpPr>
              <a:spLocks noChangeArrowheads="1"/>
            </p:cNvSpPr>
            <p:nvPr/>
          </p:nvSpPr>
          <p:spPr bwMode="auto">
            <a:xfrm>
              <a:off x="3555" y="2953"/>
              <a:ext cx="187" cy="268"/>
            </a:xfrm>
            <a:prstGeom prst="rect">
              <a:avLst/>
            </a:prstGeom>
            <a:noFill/>
            <a:ln w="7938">
              <a:solidFill>
                <a:srgbClr val="000000"/>
              </a:solidFill>
              <a:miter lim="800000"/>
              <a:headEnd/>
              <a:tailEnd/>
            </a:ln>
          </p:spPr>
          <p:txBody>
            <a:bodyPr/>
            <a:lstStyle/>
            <a:p>
              <a:endParaRPr lang="en-US"/>
            </a:p>
          </p:txBody>
        </p:sp>
        <p:grpSp>
          <p:nvGrpSpPr>
            <p:cNvPr id="41441" name="Group 481"/>
            <p:cNvGrpSpPr>
              <a:grpSpLocks/>
            </p:cNvGrpSpPr>
            <p:nvPr/>
          </p:nvGrpSpPr>
          <p:grpSpPr bwMode="auto">
            <a:xfrm>
              <a:off x="4484" y="2762"/>
              <a:ext cx="181" cy="459"/>
              <a:chOff x="4484" y="2762"/>
              <a:chExt cx="181" cy="459"/>
            </a:xfrm>
          </p:grpSpPr>
          <p:sp>
            <p:nvSpPr>
              <p:cNvPr id="41377" name="Rectangle 417"/>
              <p:cNvSpPr>
                <a:spLocks noChangeArrowheads="1"/>
              </p:cNvSpPr>
              <p:nvPr/>
            </p:nvSpPr>
            <p:spPr bwMode="auto">
              <a:xfrm>
                <a:off x="4484" y="2762"/>
                <a:ext cx="181" cy="8"/>
              </a:xfrm>
              <a:prstGeom prst="rect">
                <a:avLst/>
              </a:prstGeom>
              <a:solidFill>
                <a:srgbClr val="FE650A"/>
              </a:solidFill>
              <a:ln w="9525">
                <a:noFill/>
                <a:miter lim="800000"/>
                <a:headEnd/>
                <a:tailEnd/>
              </a:ln>
            </p:spPr>
            <p:txBody>
              <a:bodyPr/>
              <a:lstStyle/>
              <a:p>
                <a:endParaRPr lang="en-US"/>
              </a:p>
            </p:txBody>
          </p:sp>
          <p:sp>
            <p:nvSpPr>
              <p:cNvPr id="41378" name="Rectangle 418"/>
              <p:cNvSpPr>
                <a:spLocks noChangeArrowheads="1"/>
              </p:cNvSpPr>
              <p:nvPr/>
            </p:nvSpPr>
            <p:spPr bwMode="auto">
              <a:xfrm>
                <a:off x="4484" y="2770"/>
                <a:ext cx="181" cy="8"/>
              </a:xfrm>
              <a:prstGeom prst="rect">
                <a:avLst/>
              </a:prstGeom>
              <a:solidFill>
                <a:srgbClr val="FE6513"/>
              </a:solidFill>
              <a:ln w="9525">
                <a:noFill/>
                <a:miter lim="800000"/>
                <a:headEnd/>
                <a:tailEnd/>
              </a:ln>
            </p:spPr>
            <p:txBody>
              <a:bodyPr/>
              <a:lstStyle/>
              <a:p>
                <a:endParaRPr lang="en-US"/>
              </a:p>
            </p:txBody>
          </p:sp>
          <p:sp>
            <p:nvSpPr>
              <p:cNvPr id="41379" name="Rectangle 419"/>
              <p:cNvSpPr>
                <a:spLocks noChangeArrowheads="1"/>
              </p:cNvSpPr>
              <p:nvPr/>
            </p:nvSpPr>
            <p:spPr bwMode="auto">
              <a:xfrm>
                <a:off x="4484" y="2778"/>
                <a:ext cx="181" cy="4"/>
              </a:xfrm>
              <a:prstGeom prst="rect">
                <a:avLst/>
              </a:prstGeom>
              <a:solidFill>
                <a:srgbClr val="FD6519"/>
              </a:solidFill>
              <a:ln w="9525">
                <a:noFill/>
                <a:miter lim="800000"/>
                <a:headEnd/>
                <a:tailEnd/>
              </a:ln>
            </p:spPr>
            <p:txBody>
              <a:bodyPr/>
              <a:lstStyle/>
              <a:p>
                <a:endParaRPr lang="en-US"/>
              </a:p>
            </p:txBody>
          </p:sp>
          <p:sp>
            <p:nvSpPr>
              <p:cNvPr id="41380" name="Rectangle 420"/>
              <p:cNvSpPr>
                <a:spLocks noChangeArrowheads="1"/>
              </p:cNvSpPr>
              <p:nvPr/>
            </p:nvSpPr>
            <p:spPr bwMode="auto">
              <a:xfrm>
                <a:off x="4484" y="2782"/>
                <a:ext cx="181" cy="8"/>
              </a:xfrm>
              <a:prstGeom prst="rect">
                <a:avLst/>
              </a:prstGeom>
              <a:solidFill>
                <a:srgbClr val="FD651E"/>
              </a:solidFill>
              <a:ln w="9525">
                <a:noFill/>
                <a:miter lim="800000"/>
                <a:headEnd/>
                <a:tailEnd/>
              </a:ln>
            </p:spPr>
            <p:txBody>
              <a:bodyPr/>
              <a:lstStyle/>
              <a:p>
                <a:endParaRPr lang="en-US"/>
              </a:p>
            </p:txBody>
          </p:sp>
          <p:sp>
            <p:nvSpPr>
              <p:cNvPr id="41381" name="Rectangle 421"/>
              <p:cNvSpPr>
                <a:spLocks noChangeArrowheads="1"/>
              </p:cNvSpPr>
              <p:nvPr/>
            </p:nvSpPr>
            <p:spPr bwMode="auto">
              <a:xfrm>
                <a:off x="4484" y="2790"/>
                <a:ext cx="181" cy="8"/>
              </a:xfrm>
              <a:prstGeom prst="rect">
                <a:avLst/>
              </a:prstGeom>
              <a:solidFill>
                <a:srgbClr val="FC6425"/>
              </a:solidFill>
              <a:ln w="9525">
                <a:noFill/>
                <a:miter lim="800000"/>
                <a:headEnd/>
                <a:tailEnd/>
              </a:ln>
            </p:spPr>
            <p:txBody>
              <a:bodyPr/>
              <a:lstStyle/>
              <a:p>
                <a:endParaRPr lang="en-US"/>
              </a:p>
            </p:txBody>
          </p:sp>
          <p:sp>
            <p:nvSpPr>
              <p:cNvPr id="41382" name="Rectangle 422"/>
              <p:cNvSpPr>
                <a:spLocks noChangeArrowheads="1"/>
              </p:cNvSpPr>
              <p:nvPr/>
            </p:nvSpPr>
            <p:spPr bwMode="auto">
              <a:xfrm>
                <a:off x="4484" y="2798"/>
                <a:ext cx="181" cy="8"/>
              </a:xfrm>
              <a:prstGeom prst="rect">
                <a:avLst/>
              </a:prstGeom>
              <a:solidFill>
                <a:srgbClr val="FB642A"/>
              </a:solidFill>
              <a:ln w="9525">
                <a:noFill/>
                <a:miter lim="800000"/>
                <a:headEnd/>
                <a:tailEnd/>
              </a:ln>
            </p:spPr>
            <p:txBody>
              <a:bodyPr/>
              <a:lstStyle/>
              <a:p>
                <a:endParaRPr lang="en-US"/>
              </a:p>
            </p:txBody>
          </p:sp>
          <p:sp>
            <p:nvSpPr>
              <p:cNvPr id="41383" name="Rectangle 423"/>
              <p:cNvSpPr>
                <a:spLocks noChangeArrowheads="1"/>
              </p:cNvSpPr>
              <p:nvPr/>
            </p:nvSpPr>
            <p:spPr bwMode="auto">
              <a:xfrm>
                <a:off x="4484" y="2806"/>
                <a:ext cx="181" cy="5"/>
              </a:xfrm>
              <a:prstGeom prst="rect">
                <a:avLst/>
              </a:prstGeom>
              <a:solidFill>
                <a:srgbClr val="FA642F"/>
              </a:solidFill>
              <a:ln w="9525">
                <a:noFill/>
                <a:miter lim="800000"/>
                <a:headEnd/>
                <a:tailEnd/>
              </a:ln>
            </p:spPr>
            <p:txBody>
              <a:bodyPr/>
              <a:lstStyle/>
              <a:p>
                <a:endParaRPr lang="en-US"/>
              </a:p>
            </p:txBody>
          </p:sp>
          <p:sp>
            <p:nvSpPr>
              <p:cNvPr id="41384" name="Rectangle 424"/>
              <p:cNvSpPr>
                <a:spLocks noChangeArrowheads="1"/>
              </p:cNvSpPr>
              <p:nvPr/>
            </p:nvSpPr>
            <p:spPr bwMode="auto">
              <a:xfrm>
                <a:off x="4484" y="2811"/>
                <a:ext cx="181" cy="8"/>
              </a:xfrm>
              <a:prstGeom prst="rect">
                <a:avLst/>
              </a:prstGeom>
              <a:solidFill>
                <a:srgbClr val="F96333"/>
              </a:solidFill>
              <a:ln w="9525">
                <a:noFill/>
                <a:miter lim="800000"/>
                <a:headEnd/>
                <a:tailEnd/>
              </a:ln>
            </p:spPr>
            <p:txBody>
              <a:bodyPr/>
              <a:lstStyle/>
              <a:p>
                <a:endParaRPr lang="en-US"/>
              </a:p>
            </p:txBody>
          </p:sp>
          <p:sp>
            <p:nvSpPr>
              <p:cNvPr id="41385" name="Rectangle 425"/>
              <p:cNvSpPr>
                <a:spLocks noChangeArrowheads="1"/>
              </p:cNvSpPr>
              <p:nvPr/>
            </p:nvSpPr>
            <p:spPr bwMode="auto">
              <a:xfrm>
                <a:off x="4484" y="2819"/>
                <a:ext cx="181" cy="8"/>
              </a:xfrm>
              <a:prstGeom prst="rect">
                <a:avLst/>
              </a:prstGeom>
              <a:solidFill>
                <a:srgbClr val="F86338"/>
              </a:solidFill>
              <a:ln w="9525">
                <a:noFill/>
                <a:miter lim="800000"/>
                <a:headEnd/>
                <a:tailEnd/>
              </a:ln>
            </p:spPr>
            <p:txBody>
              <a:bodyPr/>
              <a:lstStyle/>
              <a:p>
                <a:endParaRPr lang="en-US"/>
              </a:p>
            </p:txBody>
          </p:sp>
          <p:sp>
            <p:nvSpPr>
              <p:cNvPr id="41386" name="Rectangle 426"/>
              <p:cNvSpPr>
                <a:spLocks noChangeArrowheads="1"/>
              </p:cNvSpPr>
              <p:nvPr/>
            </p:nvSpPr>
            <p:spPr bwMode="auto">
              <a:xfrm>
                <a:off x="4484" y="2827"/>
                <a:ext cx="181" cy="8"/>
              </a:xfrm>
              <a:prstGeom prst="rect">
                <a:avLst/>
              </a:prstGeom>
              <a:solidFill>
                <a:srgbClr val="F7623E"/>
              </a:solidFill>
              <a:ln w="9525">
                <a:noFill/>
                <a:miter lim="800000"/>
                <a:headEnd/>
                <a:tailEnd/>
              </a:ln>
            </p:spPr>
            <p:txBody>
              <a:bodyPr/>
              <a:lstStyle/>
              <a:p>
                <a:endParaRPr lang="en-US"/>
              </a:p>
            </p:txBody>
          </p:sp>
          <p:sp>
            <p:nvSpPr>
              <p:cNvPr id="41387" name="Rectangle 427"/>
              <p:cNvSpPr>
                <a:spLocks noChangeArrowheads="1"/>
              </p:cNvSpPr>
              <p:nvPr/>
            </p:nvSpPr>
            <p:spPr bwMode="auto">
              <a:xfrm>
                <a:off x="4484" y="2835"/>
                <a:ext cx="181" cy="4"/>
              </a:xfrm>
              <a:prstGeom prst="rect">
                <a:avLst/>
              </a:prstGeom>
              <a:solidFill>
                <a:srgbClr val="F66242"/>
              </a:solidFill>
              <a:ln w="9525">
                <a:noFill/>
                <a:miter lim="800000"/>
                <a:headEnd/>
                <a:tailEnd/>
              </a:ln>
            </p:spPr>
            <p:txBody>
              <a:bodyPr/>
              <a:lstStyle/>
              <a:p>
                <a:endParaRPr lang="en-US"/>
              </a:p>
            </p:txBody>
          </p:sp>
          <p:sp>
            <p:nvSpPr>
              <p:cNvPr id="41388" name="Rectangle 428"/>
              <p:cNvSpPr>
                <a:spLocks noChangeArrowheads="1"/>
              </p:cNvSpPr>
              <p:nvPr/>
            </p:nvSpPr>
            <p:spPr bwMode="auto">
              <a:xfrm>
                <a:off x="4484" y="2839"/>
                <a:ext cx="181" cy="8"/>
              </a:xfrm>
              <a:prstGeom prst="rect">
                <a:avLst/>
              </a:prstGeom>
              <a:solidFill>
                <a:srgbClr val="F46147"/>
              </a:solidFill>
              <a:ln w="9525">
                <a:noFill/>
                <a:miter lim="800000"/>
                <a:headEnd/>
                <a:tailEnd/>
              </a:ln>
            </p:spPr>
            <p:txBody>
              <a:bodyPr/>
              <a:lstStyle/>
              <a:p>
                <a:endParaRPr lang="en-US"/>
              </a:p>
            </p:txBody>
          </p:sp>
          <p:sp>
            <p:nvSpPr>
              <p:cNvPr id="41389" name="Rectangle 429"/>
              <p:cNvSpPr>
                <a:spLocks noChangeArrowheads="1"/>
              </p:cNvSpPr>
              <p:nvPr/>
            </p:nvSpPr>
            <p:spPr bwMode="auto">
              <a:xfrm>
                <a:off x="4484" y="2847"/>
                <a:ext cx="181" cy="8"/>
              </a:xfrm>
              <a:prstGeom prst="rect">
                <a:avLst/>
              </a:prstGeom>
              <a:solidFill>
                <a:srgbClr val="F3614C"/>
              </a:solidFill>
              <a:ln w="9525">
                <a:noFill/>
                <a:miter lim="800000"/>
                <a:headEnd/>
                <a:tailEnd/>
              </a:ln>
            </p:spPr>
            <p:txBody>
              <a:bodyPr/>
              <a:lstStyle/>
              <a:p>
                <a:endParaRPr lang="en-US"/>
              </a:p>
            </p:txBody>
          </p:sp>
          <p:sp>
            <p:nvSpPr>
              <p:cNvPr id="41390" name="Rectangle 430"/>
              <p:cNvSpPr>
                <a:spLocks noChangeArrowheads="1"/>
              </p:cNvSpPr>
              <p:nvPr/>
            </p:nvSpPr>
            <p:spPr bwMode="auto">
              <a:xfrm>
                <a:off x="4484" y="2855"/>
                <a:ext cx="181" cy="8"/>
              </a:xfrm>
              <a:prstGeom prst="rect">
                <a:avLst/>
              </a:prstGeom>
              <a:solidFill>
                <a:srgbClr val="F16053"/>
              </a:solidFill>
              <a:ln w="9525">
                <a:noFill/>
                <a:miter lim="800000"/>
                <a:headEnd/>
                <a:tailEnd/>
              </a:ln>
            </p:spPr>
            <p:txBody>
              <a:bodyPr/>
              <a:lstStyle/>
              <a:p>
                <a:endParaRPr lang="en-US"/>
              </a:p>
            </p:txBody>
          </p:sp>
          <p:sp>
            <p:nvSpPr>
              <p:cNvPr id="41391" name="Rectangle 431"/>
              <p:cNvSpPr>
                <a:spLocks noChangeArrowheads="1"/>
              </p:cNvSpPr>
              <p:nvPr/>
            </p:nvSpPr>
            <p:spPr bwMode="auto">
              <a:xfrm>
                <a:off x="4484" y="2863"/>
                <a:ext cx="181" cy="4"/>
              </a:xfrm>
              <a:prstGeom prst="rect">
                <a:avLst/>
              </a:prstGeom>
              <a:solidFill>
                <a:srgbClr val="EF5F57"/>
              </a:solidFill>
              <a:ln w="9525">
                <a:noFill/>
                <a:miter lim="800000"/>
                <a:headEnd/>
                <a:tailEnd/>
              </a:ln>
            </p:spPr>
            <p:txBody>
              <a:bodyPr/>
              <a:lstStyle/>
              <a:p>
                <a:endParaRPr lang="en-US"/>
              </a:p>
            </p:txBody>
          </p:sp>
          <p:sp>
            <p:nvSpPr>
              <p:cNvPr id="41392" name="Rectangle 432"/>
              <p:cNvSpPr>
                <a:spLocks noChangeArrowheads="1"/>
              </p:cNvSpPr>
              <p:nvPr/>
            </p:nvSpPr>
            <p:spPr bwMode="auto">
              <a:xfrm>
                <a:off x="4484" y="2867"/>
                <a:ext cx="181" cy="9"/>
              </a:xfrm>
              <a:prstGeom prst="rect">
                <a:avLst/>
              </a:prstGeom>
              <a:solidFill>
                <a:srgbClr val="ED5F5C"/>
              </a:solidFill>
              <a:ln w="9525">
                <a:noFill/>
                <a:miter lim="800000"/>
                <a:headEnd/>
                <a:tailEnd/>
              </a:ln>
            </p:spPr>
            <p:txBody>
              <a:bodyPr/>
              <a:lstStyle/>
              <a:p>
                <a:endParaRPr lang="en-US"/>
              </a:p>
            </p:txBody>
          </p:sp>
          <p:sp>
            <p:nvSpPr>
              <p:cNvPr id="41393" name="Rectangle 433"/>
              <p:cNvSpPr>
                <a:spLocks noChangeArrowheads="1"/>
              </p:cNvSpPr>
              <p:nvPr/>
            </p:nvSpPr>
            <p:spPr bwMode="auto">
              <a:xfrm>
                <a:off x="4484" y="2876"/>
                <a:ext cx="181" cy="8"/>
              </a:xfrm>
              <a:prstGeom prst="rect">
                <a:avLst/>
              </a:prstGeom>
              <a:solidFill>
                <a:srgbClr val="EB5E61"/>
              </a:solidFill>
              <a:ln w="9525">
                <a:noFill/>
                <a:miter lim="800000"/>
                <a:headEnd/>
                <a:tailEnd/>
              </a:ln>
            </p:spPr>
            <p:txBody>
              <a:bodyPr/>
              <a:lstStyle/>
              <a:p>
                <a:endParaRPr lang="en-US"/>
              </a:p>
            </p:txBody>
          </p:sp>
          <p:sp>
            <p:nvSpPr>
              <p:cNvPr id="41394" name="Rectangle 434"/>
              <p:cNvSpPr>
                <a:spLocks noChangeArrowheads="1"/>
              </p:cNvSpPr>
              <p:nvPr/>
            </p:nvSpPr>
            <p:spPr bwMode="auto">
              <a:xfrm>
                <a:off x="4484" y="2884"/>
                <a:ext cx="181" cy="8"/>
              </a:xfrm>
              <a:prstGeom prst="rect">
                <a:avLst/>
              </a:prstGeom>
              <a:solidFill>
                <a:srgbClr val="E85D68"/>
              </a:solidFill>
              <a:ln w="9525">
                <a:noFill/>
                <a:miter lim="800000"/>
                <a:headEnd/>
                <a:tailEnd/>
              </a:ln>
            </p:spPr>
            <p:txBody>
              <a:bodyPr/>
              <a:lstStyle/>
              <a:p>
                <a:endParaRPr lang="en-US"/>
              </a:p>
            </p:txBody>
          </p:sp>
          <p:sp>
            <p:nvSpPr>
              <p:cNvPr id="41395" name="Rectangle 435"/>
              <p:cNvSpPr>
                <a:spLocks noChangeArrowheads="1"/>
              </p:cNvSpPr>
              <p:nvPr/>
            </p:nvSpPr>
            <p:spPr bwMode="auto">
              <a:xfrm>
                <a:off x="4484" y="2892"/>
                <a:ext cx="181" cy="8"/>
              </a:xfrm>
              <a:prstGeom prst="rect">
                <a:avLst/>
              </a:prstGeom>
              <a:solidFill>
                <a:srgbClr val="E65C6E"/>
              </a:solidFill>
              <a:ln w="9525">
                <a:noFill/>
                <a:miter lim="800000"/>
                <a:headEnd/>
                <a:tailEnd/>
              </a:ln>
            </p:spPr>
            <p:txBody>
              <a:bodyPr/>
              <a:lstStyle/>
              <a:p>
                <a:endParaRPr lang="en-US"/>
              </a:p>
            </p:txBody>
          </p:sp>
          <p:sp>
            <p:nvSpPr>
              <p:cNvPr id="41396" name="Rectangle 436"/>
              <p:cNvSpPr>
                <a:spLocks noChangeArrowheads="1"/>
              </p:cNvSpPr>
              <p:nvPr/>
            </p:nvSpPr>
            <p:spPr bwMode="auto">
              <a:xfrm>
                <a:off x="4484" y="2900"/>
                <a:ext cx="181" cy="4"/>
              </a:xfrm>
              <a:prstGeom prst="rect">
                <a:avLst/>
              </a:prstGeom>
              <a:solidFill>
                <a:srgbClr val="E35A73"/>
              </a:solidFill>
              <a:ln w="9525">
                <a:noFill/>
                <a:miter lim="800000"/>
                <a:headEnd/>
                <a:tailEnd/>
              </a:ln>
            </p:spPr>
            <p:txBody>
              <a:bodyPr/>
              <a:lstStyle/>
              <a:p>
                <a:endParaRPr lang="en-US"/>
              </a:p>
            </p:txBody>
          </p:sp>
          <p:sp>
            <p:nvSpPr>
              <p:cNvPr id="41397" name="Rectangle 437"/>
              <p:cNvSpPr>
                <a:spLocks noChangeArrowheads="1"/>
              </p:cNvSpPr>
              <p:nvPr/>
            </p:nvSpPr>
            <p:spPr bwMode="auto">
              <a:xfrm>
                <a:off x="4484" y="2904"/>
                <a:ext cx="181" cy="8"/>
              </a:xfrm>
              <a:prstGeom prst="rect">
                <a:avLst/>
              </a:prstGeom>
              <a:solidFill>
                <a:srgbClr val="E15A77"/>
              </a:solidFill>
              <a:ln w="9525">
                <a:noFill/>
                <a:miter lim="800000"/>
                <a:headEnd/>
                <a:tailEnd/>
              </a:ln>
            </p:spPr>
            <p:txBody>
              <a:bodyPr/>
              <a:lstStyle/>
              <a:p>
                <a:endParaRPr lang="en-US"/>
              </a:p>
            </p:txBody>
          </p:sp>
          <p:sp>
            <p:nvSpPr>
              <p:cNvPr id="41398" name="Rectangle 438"/>
              <p:cNvSpPr>
                <a:spLocks noChangeArrowheads="1"/>
              </p:cNvSpPr>
              <p:nvPr/>
            </p:nvSpPr>
            <p:spPr bwMode="auto">
              <a:xfrm>
                <a:off x="4484" y="2912"/>
                <a:ext cx="181" cy="8"/>
              </a:xfrm>
              <a:prstGeom prst="rect">
                <a:avLst/>
              </a:prstGeom>
              <a:solidFill>
                <a:srgbClr val="DD587E"/>
              </a:solidFill>
              <a:ln w="9525">
                <a:noFill/>
                <a:miter lim="800000"/>
                <a:headEnd/>
                <a:tailEnd/>
              </a:ln>
            </p:spPr>
            <p:txBody>
              <a:bodyPr/>
              <a:lstStyle/>
              <a:p>
                <a:endParaRPr lang="en-US"/>
              </a:p>
            </p:txBody>
          </p:sp>
          <p:sp>
            <p:nvSpPr>
              <p:cNvPr id="41399" name="Rectangle 439"/>
              <p:cNvSpPr>
                <a:spLocks noChangeArrowheads="1"/>
              </p:cNvSpPr>
              <p:nvPr/>
            </p:nvSpPr>
            <p:spPr bwMode="auto">
              <a:xfrm>
                <a:off x="4484" y="2920"/>
                <a:ext cx="181" cy="8"/>
              </a:xfrm>
              <a:prstGeom prst="rect">
                <a:avLst/>
              </a:prstGeom>
              <a:solidFill>
                <a:srgbClr val="DA5783"/>
              </a:solidFill>
              <a:ln w="9525">
                <a:noFill/>
                <a:miter lim="800000"/>
                <a:headEnd/>
                <a:tailEnd/>
              </a:ln>
            </p:spPr>
            <p:txBody>
              <a:bodyPr/>
              <a:lstStyle/>
              <a:p>
                <a:endParaRPr lang="en-US"/>
              </a:p>
            </p:txBody>
          </p:sp>
          <p:sp>
            <p:nvSpPr>
              <p:cNvPr id="41400" name="Rectangle 440"/>
              <p:cNvSpPr>
                <a:spLocks noChangeArrowheads="1"/>
              </p:cNvSpPr>
              <p:nvPr/>
            </p:nvSpPr>
            <p:spPr bwMode="auto">
              <a:xfrm>
                <a:off x="4484" y="2928"/>
                <a:ext cx="181" cy="4"/>
              </a:xfrm>
              <a:prstGeom prst="rect">
                <a:avLst/>
              </a:prstGeom>
              <a:solidFill>
                <a:srgbClr val="D65589"/>
              </a:solidFill>
              <a:ln w="9525">
                <a:noFill/>
                <a:miter lim="800000"/>
                <a:headEnd/>
                <a:tailEnd/>
              </a:ln>
            </p:spPr>
            <p:txBody>
              <a:bodyPr/>
              <a:lstStyle/>
              <a:p>
                <a:endParaRPr lang="en-US"/>
              </a:p>
            </p:txBody>
          </p:sp>
          <p:sp>
            <p:nvSpPr>
              <p:cNvPr id="41401" name="Rectangle 441"/>
              <p:cNvSpPr>
                <a:spLocks noChangeArrowheads="1"/>
              </p:cNvSpPr>
              <p:nvPr/>
            </p:nvSpPr>
            <p:spPr bwMode="auto">
              <a:xfrm>
                <a:off x="4484" y="2932"/>
                <a:ext cx="181" cy="9"/>
              </a:xfrm>
              <a:prstGeom prst="rect">
                <a:avLst/>
              </a:prstGeom>
              <a:solidFill>
                <a:srgbClr val="D4548D"/>
              </a:solidFill>
              <a:ln w="9525">
                <a:noFill/>
                <a:miter lim="800000"/>
                <a:headEnd/>
                <a:tailEnd/>
              </a:ln>
            </p:spPr>
            <p:txBody>
              <a:bodyPr/>
              <a:lstStyle/>
              <a:p>
                <a:endParaRPr lang="en-US"/>
              </a:p>
            </p:txBody>
          </p:sp>
          <p:sp>
            <p:nvSpPr>
              <p:cNvPr id="41402" name="Rectangle 442"/>
              <p:cNvSpPr>
                <a:spLocks noChangeArrowheads="1"/>
              </p:cNvSpPr>
              <p:nvPr/>
            </p:nvSpPr>
            <p:spPr bwMode="auto">
              <a:xfrm>
                <a:off x="4484" y="2941"/>
                <a:ext cx="181" cy="8"/>
              </a:xfrm>
              <a:prstGeom prst="rect">
                <a:avLst/>
              </a:prstGeom>
              <a:solidFill>
                <a:srgbClr val="D05392"/>
              </a:solidFill>
              <a:ln w="9525">
                <a:noFill/>
                <a:miter lim="800000"/>
                <a:headEnd/>
                <a:tailEnd/>
              </a:ln>
            </p:spPr>
            <p:txBody>
              <a:bodyPr/>
              <a:lstStyle/>
              <a:p>
                <a:endParaRPr lang="en-US"/>
              </a:p>
            </p:txBody>
          </p:sp>
          <p:sp>
            <p:nvSpPr>
              <p:cNvPr id="41403" name="Rectangle 443"/>
              <p:cNvSpPr>
                <a:spLocks noChangeArrowheads="1"/>
              </p:cNvSpPr>
              <p:nvPr/>
            </p:nvSpPr>
            <p:spPr bwMode="auto">
              <a:xfrm>
                <a:off x="4484" y="2949"/>
                <a:ext cx="181" cy="8"/>
              </a:xfrm>
              <a:prstGeom prst="rect">
                <a:avLst/>
              </a:prstGeom>
              <a:solidFill>
                <a:srgbClr val="CB5199"/>
              </a:solidFill>
              <a:ln w="9525">
                <a:noFill/>
                <a:miter lim="800000"/>
                <a:headEnd/>
                <a:tailEnd/>
              </a:ln>
            </p:spPr>
            <p:txBody>
              <a:bodyPr/>
              <a:lstStyle/>
              <a:p>
                <a:endParaRPr lang="en-US"/>
              </a:p>
            </p:txBody>
          </p:sp>
          <p:sp>
            <p:nvSpPr>
              <p:cNvPr id="41404" name="Rectangle 444"/>
              <p:cNvSpPr>
                <a:spLocks noChangeArrowheads="1"/>
              </p:cNvSpPr>
              <p:nvPr/>
            </p:nvSpPr>
            <p:spPr bwMode="auto">
              <a:xfrm>
                <a:off x="4484" y="2957"/>
                <a:ext cx="181" cy="4"/>
              </a:xfrm>
              <a:prstGeom prst="rect">
                <a:avLst/>
              </a:prstGeom>
              <a:solidFill>
                <a:srgbClr val="C8509D"/>
              </a:solidFill>
              <a:ln w="9525">
                <a:noFill/>
                <a:miter lim="800000"/>
                <a:headEnd/>
                <a:tailEnd/>
              </a:ln>
            </p:spPr>
            <p:txBody>
              <a:bodyPr/>
              <a:lstStyle/>
              <a:p>
                <a:endParaRPr lang="en-US"/>
              </a:p>
            </p:txBody>
          </p:sp>
          <p:sp>
            <p:nvSpPr>
              <p:cNvPr id="41405" name="Rectangle 445"/>
              <p:cNvSpPr>
                <a:spLocks noChangeArrowheads="1"/>
              </p:cNvSpPr>
              <p:nvPr/>
            </p:nvSpPr>
            <p:spPr bwMode="auto">
              <a:xfrm>
                <a:off x="4484" y="2961"/>
                <a:ext cx="181" cy="8"/>
              </a:xfrm>
              <a:prstGeom prst="rect">
                <a:avLst/>
              </a:prstGeom>
              <a:solidFill>
                <a:srgbClr val="C44EA2"/>
              </a:solidFill>
              <a:ln w="9525">
                <a:noFill/>
                <a:miter lim="800000"/>
                <a:headEnd/>
                <a:tailEnd/>
              </a:ln>
            </p:spPr>
            <p:txBody>
              <a:bodyPr/>
              <a:lstStyle/>
              <a:p>
                <a:endParaRPr lang="en-US"/>
              </a:p>
            </p:txBody>
          </p:sp>
          <p:sp>
            <p:nvSpPr>
              <p:cNvPr id="41406" name="Rectangle 446"/>
              <p:cNvSpPr>
                <a:spLocks noChangeArrowheads="1"/>
              </p:cNvSpPr>
              <p:nvPr/>
            </p:nvSpPr>
            <p:spPr bwMode="auto">
              <a:xfrm>
                <a:off x="4484" y="2969"/>
                <a:ext cx="181" cy="8"/>
              </a:xfrm>
              <a:prstGeom prst="rect">
                <a:avLst/>
              </a:prstGeom>
              <a:solidFill>
                <a:srgbClr val="C04CA7"/>
              </a:solidFill>
              <a:ln w="9525">
                <a:noFill/>
                <a:miter lim="800000"/>
                <a:headEnd/>
                <a:tailEnd/>
              </a:ln>
            </p:spPr>
            <p:txBody>
              <a:bodyPr/>
              <a:lstStyle/>
              <a:p>
                <a:endParaRPr lang="en-US"/>
              </a:p>
            </p:txBody>
          </p:sp>
          <p:sp>
            <p:nvSpPr>
              <p:cNvPr id="41407" name="Rectangle 447"/>
              <p:cNvSpPr>
                <a:spLocks noChangeArrowheads="1"/>
              </p:cNvSpPr>
              <p:nvPr/>
            </p:nvSpPr>
            <p:spPr bwMode="auto">
              <a:xfrm>
                <a:off x="4484" y="2977"/>
                <a:ext cx="181" cy="8"/>
              </a:xfrm>
              <a:prstGeom prst="rect">
                <a:avLst/>
              </a:prstGeom>
              <a:solidFill>
                <a:srgbClr val="BA4AAD"/>
              </a:solidFill>
              <a:ln w="9525">
                <a:noFill/>
                <a:miter lim="800000"/>
                <a:headEnd/>
                <a:tailEnd/>
              </a:ln>
            </p:spPr>
            <p:txBody>
              <a:bodyPr/>
              <a:lstStyle/>
              <a:p>
                <a:endParaRPr lang="en-US"/>
              </a:p>
            </p:txBody>
          </p:sp>
          <p:sp>
            <p:nvSpPr>
              <p:cNvPr id="41408" name="Rectangle 448"/>
              <p:cNvSpPr>
                <a:spLocks noChangeArrowheads="1"/>
              </p:cNvSpPr>
              <p:nvPr/>
            </p:nvSpPr>
            <p:spPr bwMode="auto">
              <a:xfrm>
                <a:off x="4484" y="2985"/>
                <a:ext cx="181" cy="4"/>
              </a:xfrm>
              <a:prstGeom prst="rect">
                <a:avLst/>
              </a:prstGeom>
              <a:solidFill>
                <a:srgbClr val="B749B1"/>
              </a:solidFill>
              <a:ln w="9525">
                <a:noFill/>
                <a:miter lim="800000"/>
                <a:headEnd/>
                <a:tailEnd/>
              </a:ln>
            </p:spPr>
            <p:txBody>
              <a:bodyPr/>
              <a:lstStyle/>
              <a:p>
                <a:endParaRPr lang="en-US"/>
              </a:p>
            </p:txBody>
          </p:sp>
          <p:sp>
            <p:nvSpPr>
              <p:cNvPr id="41409" name="Rectangle 449"/>
              <p:cNvSpPr>
                <a:spLocks noChangeArrowheads="1"/>
              </p:cNvSpPr>
              <p:nvPr/>
            </p:nvSpPr>
            <p:spPr bwMode="auto">
              <a:xfrm>
                <a:off x="4484" y="2989"/>
                <a:ext cx="181" cy="8"/>
              </a:xfrm>
              <a:prstGeom prst="rect">
                <a:avLst/>
              </a:prstGeom>
              <a:solidFill>
                <a:srgbClr val="B247B6"/>
              </a:solidFill>
              <a:ln w="9525">
                <a:noFill/>
                <a:miter lim="800000"/>
                <a:headEnd/>
                <a:tailEnd/>
              </a:ln>
            </p:spPr>
            <p:txBody>
              <a:bodyPr/>
              <a:lstStyle/>
              <a:p>
                <a:endParaRPr lang="en-US"/>
              </a:p>
            </p:txBody>
          </p:sp>
          <p:sp>
            <p:nvSpPr>
              <p:cNvPr id="41410" name="Rectangle 450"/>
              <p:cNvSpPr>
                <a:spLocks noChangeArrowheads="1"/>
              </p:cNvSpPr>
              <p:nvPr/>
            </p:nvSpPr>
            <p:spPr bwMode="auto">
              <a:xfrm>
                <a:off x="4484" y="2997"/>
                <a:ext cx="181" cy="9"/>
              </a:xfrm>
              <a:prstGeom prst="rect">
                <a:avLst/>
              </a:prstGeom>
              <a:solidFill>
                <a:srgbClr val="AD45BA"/>
              </a:solidFill>
              <a:ln w="9525">
                <a:noFill/>
                <a:miter lim="800000"/>
                <a:headEnd/>
                <a:tailEnd/>
              </a:ln>
            </p:spPr>
            <p:txBody>
              <a:bodyPr/>
              <a:lstStyle/>
              <a:p>
                <a:endParaRPr lang="en-US"/>
              </a:p>
            </p:txBody>
          </p:sp>
          <p:sp>
            <p:nvSpPr>
              <p:cNvPr id="41411" name="Rectangle 451"/>
              <p:cNvSpPr>
                <a:spLocks noChangeArrowheads="1"/>
              </p:cNvSpPr>
              <p:nvPr/>
            </p:nvSpPr>
            <p:spPr bwMode="auto">
              <a:xfrm>
                <a:off x="4484" y="3006"/>
                <a:ext cx="181" cy="8"/>
              </a:xfrm>
              <a:prstGeom prst="rect">
                <a:avLst/>
              </a:prstGeom>
              <a:solidFill>
                <a:srgbClr val="A743C0"/>
              </a:solidFill>
              <a:ln w="9525">
                <a:noFill/>
                <a:miter lim="800000"/>
                <a:headEnd/>
                <a:tailEnd/>
              </a:ln>
            </p:spPr>
            <p:txBody>
              <a:bodyPr/>
              <a:lstStyle/>
              <a:p>
                <a:endParaRPr lang="en-US"/>
              </a:p>
            </p:txBody>
          </p:sp>
          <p:sp>
            <p:nvSpPr>
              <p:cNvPr id="41412" name="Rectangle 452"/>
              <p:cNvSpPr>
                <a:spLocks noChangeArrowheads="1"/>
              </p:cNvSpPr>
              <p:nvPr/>
            </p:nvSpPr>
            <p:spPr bwMode="auto">
              <a:xfrm>
                <a:off x="4484" y="3014"/>
                <a:ext cx="181" cy="8"/>
              </a:xfrm>
              <a:prstGeom prst="rect">
                <a:avLst/>
              </a:prstGeom>
              <a:solidFill>
                <a:srgbClr val="A240C4"/>
              </a:solidFill>
              <a:ln w="9525">
                <a:noFill/>
                <a:miter lim="800000"/>
                <a:headEnd/>
                <a:tailEnd/>
              </a:ln>
            </p:spPr>
            <p:txBody>
              <a:bodyPr/>
              <a:lstStyle/>
              <a:p>
                <a:endParaRPr lang="en-US"/>
              </a:p>
            </p:txBody>
          </p:sp>
          <p:sp>
            <p:nvSpPr>
              <p:cNvPr id="41413" name="Rectangle 453"/>
              <p:cNvSpPr>
                <a:spLocks noChangeArrowheads="1"/>
              </p:cNvSpPr>
              <p:nvPr/>
            </p:nvSpPr>
            <p:spPr bwMode="auto">
              <a:xfrm>
                <a:off x="4484" y="3022"/>
                <a:ext cx="181" cy="4"/>
              </a:xfrm>
              <a:prstGeom prst="rect">
                <a:avLst/>
              </a:prstGeom>
              <a:solidFill>
                <a:srgbClr val="9D3EC8"/>
              </a:solidFill>
              <a:ln w="9525">
                <a:noFill/>
                <a:miter lim="800000"/>
                <a:headEnd/>
                <a:tailEnd/>
              </a:ln>
            </p:spPr>
            <p:txBody>
              <a:bodyPr/>
              <a:lstStyle/>
              <a:p>
                <a:endParaRPr lang="en-US"/>
              </a:p>
            </p:txBody>
          </p:sp>
          <p:sp>
            <p:nvSpPr>
              <p:cNvPr id="41414" name="Rectangle 454"/>
              <p:cNvSpPr>
                <a:spLocks noChangeArrowheads="1"/>
              </p:cNvSpPr>
              <p:nvPr/>
            </p:nvSpPr>
            <p:spPr bwMode="auto">
              <a:xfrm>
                <a:off x="4484" y="3026"/>
                <a:ext cx="181" cy="8"/>
              </a:xfrm>
              <a:prstGeom prst="rect">
                <a:avLst/>
              </a:prstGeom>
              <a:solidFill>
                <a:srgbClr val="993DCB"/>
              </a:solidFill>
              <a:ln w="9525">
                <a:noFill/>
                <a:miter lim="800000"/>
                <a:headEnd/>
                <a:tailEnd/>
              </a:ln>
            </p:spPr>
            <p:txBody>
              <a:bodyPr/>
              <a:lstStyle/>
              <a:p>
                <a:endParaRPr lang="en-US"/>
              </a:p>
            </p:txBody>
          </p:sp>
          <p:sp>
            <p:nvSpPr>
              <p:cNvPr id="41415" name="Rectangle 455"/>
              <p:cNvSpPr>
                <a:spLocks noChangeArrowheads="1"/>
              </p:cNvSpPr>
              <p:nvPr/>
            </p:nvSpPr>
            <p:spPr bwMode="auto">
              <a:xfrm>
                <a:off x="4484" y="3034"/>
                <a:ext cx="181" cy="8"/>
              </a:xfrm>
              <a:prstGeom prst="rect">
                <a:avLst/>
              </a:prstGeom>
              <a:solidFill>
                <a:srgbClr val="923AD0"/>
              </a:solidFill>
              <a:ln w="9525">
                <a:noFill/>
                <a:miter lim="800000"/>
                <a:headEnd/>
                <a:tailEnd/>
              </a:ln>
            </p:spPr>
            <p:txBody>
              <a:bodyPr/>
              <a:lstStyle/>
              <a:p>
                <a:endParaRPr lang="en-US"/>
              </a:p>
            </p:txBody>
          </p:sp>
          <p:sp>
            <p:nvSpPr>
              <p:cNvPr id="41416" name="Rectangle 456"/>
              <p:cNvSpPr>
                <a:spLocks noChangeArrowheads="1"/>
              </p:cNvSpPr>
              <p:nvPr/>
            </p:nvSpPr>
            <p:spPr bwMode="auto">
              <a:xfrm>
                <a:off x="4484" y="3042"/>
                <a:ext cx="181" cy="8"/>
              </a:xfrm>
              <a:prstGeom prst="rect">
                <a:avLst/>
              </a:prstGeom>
              <a:solidFill>
                <a:srgbClr val="8D38D4"/>
              </a:solidFill>
              <a:ln w="9525">
                <a:noFill/>
                <a:miter lim="800000"/>
                <a:headEnd/>
                <a:tailEnd/>
              </a:ln>
            </p:spPr>
            <p:txBody>
              <a:bodyPr/>
              <a:lstStyle/>
              <a:p>
                <a:endParaRPr lang="en-US"/>
              </a:p>
            </p:txBody>
          </p:sp>
          <p:sp>
            <p:nvSpPr>
              <p:cNvPr id="41417" name="Rectangle 457"/>
              <p:cNvSpPr>
                <a:spLocks noChangeArrowheads="1"/>
              </p:cNvSpPr>
              <p:nvPr/>
            </p:nvSpPr>
            <p:spPr bwMode="auto">
              <a:xfrm>
                <a:off x="4484" y="3050"/>
                <a:ext cx="181" cy="4"/>
              </a:xfrm>
              <a:prstGeom prst="rect">
                <a:avLst/>
              </a:prstGeom>
              <a:solidFill>
                <a:srgbClr val="8936D6"/>
              </a:solidFill>
              <a:ln w="9525">
                <a:noFill/>
                <a:miter lim="800000"/>
                <a:headEnd/>
                <a:tailEnd/>
              </a:ln>
            </p:spPr>
            <p:txBody>
              <a:bodyPr/>
              <a:lstStyle/>
              <a:p>
                <a:endParaRPr lang="en-US"/>
              </a:p>
            </p:txBody>
          </p:sp>
          <p:sp>
            <p:nvSpPr>
              <p:cNvPr id="41418" name="Rectangle 458"/>
              <p:cNvSpPr>
                <a:spLocks noChangeArrowheads="1"/>
              </p:cNvSpPr>
              <p:nvPr/>
            </p:nvSpPr>
            <p:spPr bwMode="auto">
              <a:xfrm>
                <a:off x="4484" y="3054"/>
                <a:ext cx="181" cy="8"/>
              </a:xfrm>
              <a:prstGeom prst="rect">
                <a:avLst/>
              </a:prstGeom>
              <a:solidFill>
                <a:srgbClr val="8334DA"/>
              </a:solidFill>
              <a:ln w="9525">
                <a:noFill/>
                <a:miter lim="800000"/>
                <a:headEnd/>
                <a:tailEnd/>
              </a:ln>
            </p:spPr>
            <p:txBody>
              <a:bodyPr/>
              <a:lstStyle/>
              <a:p>
                <a:endParaRPr lang="en-US"/>
              </a:p>
            </p:txBody>
          </p:sp>
          <p:sp>
            <p:nvSpPr>
              <p:cNvPr id="41419" name="Rectangle 459"/>
              <p:cNvSpPr>
                <a:spLocks noChangeArrowheads="1"/>
              </p:cNvSpPr>
              <p:nvPr/>
            </p:nvSpPr>
            <p:spPr bwMode="auto">
              <a:xfrm>
                <a:off x="4484" y="3062"/>
                <a:ext cx="181" cy="9"/>
              </a:xfrm>
              <a:prstGeom prst="rect">
                <a:avLst/>
              </a:prstGeom>
              <a:solidFill>
                <a:srgbClr val="7E32DD"/>
              </a:solidFill>
              <a:ln w="9525">
                <a:noFill/>
                <a:miter lim="800000"/>
                <a:headEnd/>
                <a:tailEnd/>
              </a:ln>
            </p:spPr>
            <p:txBody>
              <a:bodyPr/>
              <a:lstStyle/>
              <a:p>
                <a:endParaRPr lang="en-US"/>
              </a:p>
            </p:txBody>
          </p:sp>
          <p:sp>
            <p:nvSpPr>
              <p:cNvPr id="41420" name="Rectangle 460"/>
              <p:cNvSpPr>
                <a:spLocks noChangeArrowheads="1"/>
              </p:cNvSpPr>
              <p:nvPr/>
            </p:nvSpPr>
            <p:spPr bwMode="auto">
              <a:xfrm>
                <a:off x="4484" y="3071"/>
                <a:ext cx="181" cy="8"/>
              </a:xfrm>
              <a:prstGeom prst="rect">
                <a:avLst/>
              </a:prstGeom>
              <a:solidFill>
                <a:srgbClr val="772FE1"/>
              </a:solidFill>
              <a:ln w="9525">
                <a:noFill/>
                <a:miter lim="800000"/>
                <a:headEnd/>
                <a:tailEnd/>
              </a:ln>
            </p:spPr>
            <p:txBody>
              <a:bodyPr/>
              <a:lstStyle/>
              <a:p>
                <a:endParaRPr lang="en-US"/>
              </a:p>
            </p:txBody>
          </p:sp>
          <p:sp>
            <p:nvSpPr>
              <p:cNvPr id="41421" name="Rectangle 461"/>
              <p:cNvSpPr>
                <a:spLocks noChangeArrowheads="1"/>
              </p:cNvSpPr>
              <p:nvPr/>
            </p:nvSpPr>
            <p:spPr bwMode="auto">
              <a:xfrm>
                <a:off x="4484" y="3079"/>
                <a:ext cx="181" cy="4"/>
              </a:xfrm>
              <a:prstGeom prst="rect">
                <a:avLst/>
              </a:prstGeom>
              <a:solidFill>
                <a:srgbClr val="732EE3"/>
              </a:solidFill>
              <a:ln w="9525">
                <a:noFill/>
                <a:miter lim="800000"/>
                <a:headEnd/>
                <a:tailEnd/>
              </a:ln>
            </p:spPr>
            <p:txBody>
              <a:bodyPr/>
              <a:lstStyle/>
              <a:p>
                <a:endParaRPr lang="en-US"/>
              </a:p>
            </p:txBody>
          </p:sp>
          <p:sp>
            <p:nvSpPr>
              <p:cNvPr id="41422" name="Rectangle 462"/>
              <p:cNvSpPr>
                <a:spLocks noChangeArrowheads="1"/>
              </p:cNvSpPr>
              <p:nvPr/>
            </p:nvSpPr>
            <p:spPr bwMode="auto">
              <a:xfrm>
                <a:off x="4484" y="3083"/>
                <a:ext cx="181" cy="8"/>
              </a:xfrm>
              <a:prstGeom prst="rect">
                <a:avLst/>
              </a:prstGeom>
              <a:solidFill>
                <a:srgbClr val="6E2CE6"/>
              </a:solidFill>
              <a:ln w="9525">
                <a:noFill/>
                <a:miter lim="800000"/>
                <a:headEnd/>
                <a:tailEnd/>
              </a:ln>
            </p:spPr>
            <p:txBody>
              <a:bodyPr/>
              <a:lstStyle/>
              <a:p>
                <a:endParaRPr lang="en-US"/>
              </a:p>
            </p:txBody>
          </p:sp>
          <p:sp>
            <p:nvSpPr>
              <p:cNvPr id="41423" name="Rectangle 463"/>
              <p:cNvSpPr>
                <a:spLocks noChangeArrowheads="1"/>
              </p:cNvSpPr>
              <p:nvPr/>
            </p:nvSpPr>
            <p:spPr bwMode="auto">
              <a:xfrm>
                <a:off x="4484" y="3091"/>
                <a:ext cx="181" cy="8"/>
              </a:xfrm>
              <a:prstGeom prst="rect">
                <a:avLst/>
              </a:prstGeom>
              <a:solidFill>
                <a:srgbClr val="6829E8"/>
              </a:solidFill>
              <a:ln w="9525">
                <a:noFill/>
                <a:miter lim="800000"/>
                <a:headEnd/>
                <a:tailEnd/>
              </a:ln>
            </p:spPr>
            <p:txBody>
              <a:bodyPr/>
              <a:lstStyle/>
              <a:p>
                <a:endParaRPr lang="en-US"/>
              </a:p>
            </p:txBody>
          </p:sp>
          <p:sp>
            <p:nvSpPr>
              <p:cNvPr id="41424" name="Rectangle 464"/>
              <p:cNvSpPr>
                <a:spLocks noChangeArrowheads="1"/>
              </p:cNvSpPr>
              <p:nvPr/>
            </p:nvSpPr>
            <p:spPr bwMode="auto">
              <a:xfrm>
                <a:off x="4484" y="3099"/>
                <a:ext cx="181" cy="8"/>
              </a:xfrm>
              <a:prstGeom prst="rect">
                <a:avLst/>
              </a:prstGeom>
              <a:solidFill>
                <a:srgbClr val="6127EB"/>
              </a:solidFill>
              <a:ln w="9525">
                <a:noFill/>
                <a:miter lim="800000"/>
                <a:headEnd/>
                <a:tailEnd/>
              </a:ln>
            </p:spPr>
            <p:txBody>
              <a:bodyPr/>
              <a:lstStyle/>
              <a:p>
                <a:endParaRPr lang="en-US"/>
              </a:p>
            </p:txBody>
          </p:sp>
          <p:sp>
            <p:nvSpPr>
              <p:cNvPr id="41425" name="Rectangle 465"/>
              <p:cNvSpPr>
                <a:spLocks noChangeArrowheads="1"/>
              </p:cNvSpPr>
              <p:nvPr/>
            </p:nvSpPr>
            <p:spPr bwMode="auto">
              <a:xfrm>
                <a:off x="4484" y="3107"/>
                <a:ext cx="181" cy="8"/>
              </a:xfrm>
              <a:prstGeom prst="rect">
                <a:avLst/>
              </a:prstGeom>
              <a:solidFill>
                <a:srgbClr val="5C25ED"/>
              </a:solidFill>
              <a:ln w="9525">
                <a:noFill/>
                <a:miter lim="800000"/>
                <a:headEnd/>
                <a:tailEnd/>
              </a:ln>
            </p:spPr>
            <p:txBody>
              <a:bodyPr/>
              <a:lstStyle/>
              <a:p>
                <a:endParaRPr lang="en-US"/>
              </a:p>
            </p:txBody>
          </p:sp>
          <p:sp>
            <p:nvSpPr>
              <p:cNvPr id="41426" name="Rectangle 466"/>
              <p:cNvSpPr>
                <a:spLocks noChangeArrowheads="1"/>
              </p:cNvSpPr>
              <p:nvPr/>
            </p:nvSpPr>
            <p:spPr bwMode="auto">
              <a:xfrm>
                <a:off x="4484" y="3115"/>
                <a:ext cx="181" cy="4"/>
              </a:xfrm>
              <a:prstGeom prst="rect">
                <a:avLst/>
              </a:prstGeom>
              <a:solidFill>
                <a:srgbClr val="5722EF"/>
              </a:solidFill>
              <a:ln w="9525">
                <a:noFill/>
                <a:miter lim="800000"/>
                <a:headEnd/>
                <a:tailEnd/>
              </a:ln>
            </p:spPr>
            <p:txBody>
              <a:bodyPr/>
              <a:lstStyle/>
              <a:p>
                <a:endParaRPr lang="en-US"/>
              </a:p>
            </p:txBody>
          </p:sp>
          <p:sp>
            <p:nvSpPr>
              <p:cNvPr id="41427" name="Rectangle 467"/>
              <p:cNvSpPr>
                <a:spLocks noChangeArrowheads="1"/>
              </p:cNvSpPr>
              <p:nvPr/>
            </p:nvSpPr>
            <p:spPr bwMode="auto">
              <a:xfrm>
                <a:off x="4484" y="3119"/>
                <a:ext cx="181" cy="8"/>
              </a:xfrm>
              <a:prstGeom prst="rect">
                <a:avLst/>
              </a:prstGeom>
              <a:solidFill>
                <a:srgbClr val="5321F1"/>
              </a:solidFill>
              <a:ln w="9525">
                <a:noFill/>
                <a:miter lim="800000"/>
                <a:headEnd/>
                <a:tailEnd/>
              </a:ln>
            </p:spPr>
            <p:txBody>
              <a:bodyPr/>
              <a:lstStyle/>
              <a:p>
                <a:endParaRPr lang="en-US"/>
              </a:p>
            </p:txBody>
          </p:sp>
          <p:sp>
            <p:nvSpPr>
              <p:cNvPr id="41428" name="Rectangle 468"/>
              <p:cNvSpPr>
                <a:spLocks noChangeArrowheads="1"/>
              </p:cNvSpPr>
              <p:nvPr/>
            </p:nvSpPr>
            <p:spPr bwMode="auto">
              <a:xfrm>
                <a:off x="4484" y="3127"/>
                <a:ext cx="181" cy="9"/>
              </a:xfrm>
              <a:prstGeom prst="rect">
                <a:avLst/>
              </a:prstGeom>
              <a:solidFill>
                <a:srgbClr val="4C1EF3"/>
              </a:solidFill>
              <a:ln w="9525">
                <a:noFill/>
                <a:miter lim="800000"/>
                <a:headEnd/>
                <a:tailEnd/>
              </a:ln>
            </p:spPr>
            <p:txBody>
              <a:bodyPr/>
              <a:lstStyle/>
              <a:p>
                <a:endParaRPr lang="en-US"/>
              </a:p>
            </p:txBody>
          </p:sp>
          <p:sp>
            <p:nvSpPr>
              <p:cNvPr id="41429" name="Rectangle 469"/>
              <p:cNvSpPr>
                <a:spLocks noChangeArrowheads="1"/>
              </p:cNvSpPr>
              <p:nvPr/>
            </p:nvSpPr>
            <p:spPr bwMode="auto">
              <a:xfrm>
                <a:off x="4484" y="3136"/>
                <a:ext cx="181" cy="8"/>
              </a:xfrm>
              <a:prstGeom prst="rect">
                <a:avLst/>
              </a:prstGeom>
              <a:solidFill>
                <a:srgbClr val="471CF4"/>
              </a:solidFill>
              <a:ln w="9525">
                <a:noFill/>
                <a:miter lim="800000"/>
                <a:headEnd/>
                <a:tailEnd/>
              </a:ln>
            </p:spPr>
            <p:txBody>
              <a:bodyPr/>
              <a:lstStyle/>
              <a:p>
                <a:endParaRPr lang="en-US"/>
              </a:p>
            </p:txBody>
          </p:sp>
          <p:sp>
            <p:nvSpPr>
              <p:cNvPr id="41430" name="Rectangle 470"/>
              <p:cNvSpPr>
                <a:spLocks noChangeArrowheads="1"/>
              </p:cNvSpPr>
              <p:nvPr/>
            </p:nvSpPr>
            <p:spPr bwMode="auto">
              <a:xfrm>
                <a:off x="4484" y="3144"/>
                <a:ext cx="181" cy="4"/>
              </a:xfrm>
              <a:prstGeom prst="rect">
                <a:avLst/>
              </a:prstGeom>
              <a:solidFill>
                <a:srgbClr val="421AF6"/>
              </a:solidFill>
              <a:ln w="9525">
                <a:noFill/>
                <a:miter lim="800000"/>
                <a:headEnd/>
                <a:tailEnd/>
              </a:ln>
            </p:spPr>
            <p:txBody>
              <a:bodyPr/>
              <a:lstStyle/>
              <a:p>
                <a:endParaRPr lang="en-US"/>
              </a:p>
            </p:txBody>
          </p:sp>
          <p:sp>
            <p:nvSpPr>
              <p:cNvPr id="41431" name="Rectangle 471"/>
              <p:cNvSpPr>
                <a:spLocks noChangeArrowheads="1"/>
              </p:cNvSpPr>
              <p:nvPr/>
            </p:nvSpPr>
            <p:spPr bwMode="auto">
              <a:xfrm>
                <a:off x="4484" y="3148"/>
                <a:ext cx="181" cy="8"/>
              </a:xfrm>
              <a:prstGeom prst="rect">
                <a:avLst/>
              </a:prstGeom>
              <a:solidFill>
                <a:srgbClr val="3E19F7"/>
              </a:solidFill>
              <a:ln w="9525">
                <a:noFill/>
                <a:miter lim="800000"/>
                <a:headEnd/>
                <a:tailEnd/>
              </a:ln>
            </p:spPr>
            <p:txBody>
              <a:bodyPr/>
              <a:lstStyle/>
              <a:p>
                <a:endParaRPr lang="en-US"/>
              </a:p>
            </p:txBody>
          </p:sp>
          <p:sp>
            <p:nvSpPr>
              <p:cNvPr id="41432" name="Rectangle 472"/>
              <p:cNvSpPr>
                <a:spLocks noChangeArrowheads="1"/>
              </p:cNvSpPr>
              <p:nvPr/>
            </p:nvSpPr>
            <p:spPr bwMode="auto">
              <a:xfrm>
                <a:off x="4484" y="3156"/>
                <a:ext cx="181" cy="8"/>
              </a:xfrm>
              <a:prstGeom prst="rect">
                <a:avLst/>
              </a:prstGeom>
              <a:solidFill>
                <a:srgbClr val="3816F8"/>
              </a:solidFill>
              <a:ln w="9525">
                <a:noFill/>
                <a:miter lim="800000"/>
                <a:headEnd/>
                <a:tailEnd/>
              </a:ln>
            </p:spPr>
            <p:txBody>
              <a:bodyPr/>
              <a:lstStyle/>
              <a:p>
                <a:endParaRPr lang="en-US"/>
              </a:p>
            </p:txBody>
          </p:sp>
          <p:sp>
            <p:nvSpPr>
              <p:cNvPr id="41433" name="Rectangle 473"/>
              <p:cNvSpPr>
                <a:spLocks noChangeArrowheads="1"/>
              </p:cNvSpPr>
              <p:nvPr/>
            </p:nvSpPr>
            <p:spPr bwMode="auto">
              <a:xfrm>
                <a:off x="4484" y="3164"/>
                <a:ext cx="181" cy="8"/>
              </a:xfrm>
              <a:prstGeom prst="rect">
                <a:avLst/>
              </a:prstGeom>
              <a:solidFill>
                <a:srgbClr val="3314F9"/>
              </a:solidFill>
              <a:ln w="9525">
                <a:noFill/>
                <a:miter lim="800000"/>
                <a:headEnd/>
                <a:tailEnd/>
              </a:ln>
            </p:spPr>
            <p:txBody>
              <a:bodyPr/>
              <a:lstStyle/>
              <a:p>
                <a:endParaRPr lang="en-US"/>
              </a:p>
            </p:txBody>
          </p:sp>
          <p:sp>
            <p:nvSpPr>
              <p:cNvPr id="41434" name="Rectangle 474"/>
              <p:cNvSpPr>
                <a:spLocks noChangeArrowheads="1"/>
              </p:cNvSpPr>
              <p:nvPr/>
            </p:nvSpPr>
            <p:spPr bwMode="auto">
              <a:xfrm>
                <a:off x="4484" y="3172"/>
                <a:ext cx="181" cy="4"/>
              </a:xfrm>
              <a:prstGeom prst="rect">
                <a:avLst/>
              </a:prstGeom>
              <a:solidFill>
                <a:srgbClr val="2F12FA"/>
              </a:solidFill>
              <a:ln w="9525">
                <a:noFill/>
                <a:miter lim="800000"/>
                <a:headEnd/>
                <a:tailEnd/>
              </a:ln>
            </p:spPr>
            <p:txBody>
              <a:bodyPr/>
              <a:lstStyle/>
              <a:p>
                <a:endParaRPr lang="en-US"/>
              </a:p>
            </p:txBody>
          </p:sp>
          <p:sp>
            <p:nvSpPr>
              <p:cNvPr id="41435" name="Rectangle 475"/>
              <p:cNvSpPr>
                <a:spLocks noChangeArrowheads="1"/>
              </p:cNvSpPr>
              <p:nvPr/>
            </p:nvSpPr>
            <p:spPr bwMode="auto">
              <a:xfrm>
                <a:off x="4484" y="3176"/>
                <a:ext cx="181" cy="8"/>
              </a:xfrm>
              <a:prstGeom prst="rect">
                <a:avLst/>
              </a:prstGeom>
              <a:solidFill>
                <a:srgbClr val="2A10FB"/>
              </a:solidFill>
              <a:ln w="9525">
                <a:noFill/>
                <a:miter lim="800000"/>
                <a:headEnd/>
                <a:tailEnd/>
              </a:ln>
            </p:spPr>
            <p:txBody>
              <a:bodyPr/>
              <a:lstStyle/>
              <a:p>
                <a:endParaRPr lang="en-US"/>
              </a:p>
            </p:txBody>
          </p:sp>
          <p:sp>
            <p:nvSpPr>
              <p:cNvPr id="41436" name="Rectangle 476"/>
              <p:cNvSpPr>
                <a:spLocks noChangeArrowheads="1"/>
              </p:cNvSpPr>
              <p:nvPr/>
            </p:nvSpPr>
            <p:spPr bwMode="auto">
              <a:xfrm>
                <a:off x="4484" y="3184"/>
                <a:ext cx="181" cy="9"/>
              </a:xfrm>
              <a:prstGeom prst="rect">
                <a:avLst/>
              </a:prstGeom>
              <a:solidFill>
                <a:srgbClr val="250EFC"/>
              </a:solidFill>
              <a:ln w="9525">
                <a:noFill/>
                <a:miter lim="800000"/>
                <a:headEnd/>
                <a:tailEnd/>
              </a:ln>
            </p:spPr>
            <p:txBody>
              <a:bodyPr/>
              <a:lstStyle/>
              <a:p>
                <a:endParaRPr lang="en-US"/>
              </a:p>
            </p:txBody>
          </p:sp>
          <p:sp>
            <p:nvSpPr>
              <p:cNvPr id="41437" name="Rectangle 477"/>
              <p:cNvSpPr>
                <a:spLocks noChangeArrowheads="1"/>
              </p:cNvSpPr>
              <p:nvPr/>
            </p:nvSpPr>
            <p:spPr bwMode="auto">
              <a:xfrm>
                <a:off x="4484" y="3193"/>
                <a:ext cx="181" cy="8"/>
              </a:xfrm>
              <a:prstGeom prst="rect">
                <a:avLst/>
              </a:prstGeom>
              <a:solidFill>
                <a:srgbClr val="1E0CFD"/>
              </a:solidFill>
              <a:ln w="9525">
                <a:noFill/>
                <a:miter lim="800000"/>
                <a:headEnd/>
                <a:tailEnd/>
              </a:ln>
            </p:spPr>
            <p:txBody>
              <a:bodyPr/>
              <a:lstStyle/>
              <a:p>
                <a:endParaRPr lang="en-US"/>
              </a:p>
            </p:txBody>
          </p:sp>
          <p:sp>
            <p:nvSpPr>
              <p:cNvPr id="41438" name="Rectangle 478"/>
              <p:cNvSpPr>
                <a:spLocks noChangeArrowheads="1"/>
              </p:cNvSpPr>
              <p:nvPr/>
            </p:nvSpPr>
            <p:spPr bwMode="auto">
              <a:xfrm>
                <a:off x="4484" y="3201"/>
                <a:ext cx="181" cy="4"/>
              </a:xfrm>
              <a:prstGeom prst="rect">
                <a:avLst/>
              </a:prstGeom>
              <a:solidFill>
                <a:srgbClr val="190AFD"/>
              </a:solidFill>
              <a:ln w="9525">
                <a:noFill/>
                <a:miter lim="800000"/>
                <a:headEnd/>
                <a:tailEnd/>
              </a:ln>
            </p:spPr>
            <p:txBody>
              <a:bodyPr/>
              <a:lstStyle/>
              <a:p>
                <a:endParaRPr lang="en-US"/>
              </a:p>
            </p:txBody>
          </p:sp>
          <p:sp>
            <p:nvSpPr>
              <p:cNvPr id="41439" name="Rectangle 479"/>
              <p:cNvSpPr>
                <a:spLocks noChangeArrowheads="1"/>
              </p:cNvSpPr>
              <p:nvPr/>
            </p:nvSpPr>
            <p:spPr bwMode="auto">
              <a:xfrm>
                <a:off x="4484" y="3205"/>
                <a:ext cx="181" cy="8"/>
              </a:xfrm>
              <a:prstGeom prst="rect">
                <a:avLst/>
              </a:prstGeom>
              <a:solidFill>
                <a:srgbClr val="1307FE"/>
              </a:solidFill>
              <a:ln w="9525">
                <a:noFill/>
                <a:miter lim="800000"/>
                <a:headEnd/>
                <a:tailEnd/>
              </a:ln>
            </p:spPr>
            <p:txBody>
              <a:bodyPr/>
              <a:lstStyle/>
              <a:p>
                <a:endParaRPr lang="en-US"/>
              </a:p>
            </p:txBody>
          </p:sp>
          <p:sp>
            <p:nvSpPr>
              <p:cNvPr id="41440" name="Rectangle 480"/>
              <p:cNvSpPr>
                <a:spLocks noChangeArrowheads="1"/>
              </p:cNvSpPr>
              <p:nvPr/>
            </p:nvSpPr>
            <p:spPr bwMode="auto">
              <a:xfrm>
                <a:off x="4484" y="3213"/>
                <a:ext cx="181" cy="8"/>
              </a:xfrm>
              <a:prstGeom prst="rect">
                <a:avLst/>
              </a:prstGeom>
              <a:solidFill>
                <a:srgbClr val="0A04FE"/>
              </a:solidFill>
              <a:ln w="9525">
                <a:noFill/>
                <a:miter lim="800000"/>
                <a:headEnd/>
                <a:tailEnd/>
              </a:ln>
            </p:spPr>
            <p:txBody>
              <a:bodyPr/>
              <a:lstStyle/>
              <a:p>
                <a:endParaRPr lang="en-US"/>
              </a:p>
            </p:txBody>
          </p:sp>
        </p:grpSp>
        <p:sp>
          <p:nvSpPr>
            <p:cNvPr id="41442" name="Rectangle 482"/>
            <p:cNvSpPr>
              <a:spLocks noChangeArrowheads="1"/>
            </p:cNvSpPr>
            <p:nvPr/>
          </p:nvSpPr>
          <p:spPr bwMode="auto">
            <a:xfrm>
              <a:off x="4484" y="2762"/>
              <a:ext cx="181" cy="459"/>
            </a:xfrm>
            <a:prstGeom prst="rect">
              <a:avLst/>
            </a:prstGeom>
            <a:noFill/>
            <a:ln w="7938">
              <a:solidFill>
                <a:srgbClr val="000000"/>
              </a:solidFill>
              <a:miter lim="800000"/>
              <a:headEnd/>
              <a:tailEnd/>
            </a:ln>
          </p:spPr>
          <p:txBody>
            <a:bodyPr/>
            <a:lstStyle/>
            <a:p>
              <a:endParaRPr lang="en-US"/>
            </a:p>
          </p:txBody>
        </p:sp>
        <p:grpSp>
          <p:nvGrpSpPr>
            <p:cNvPr id="41507" name="Group 547"/>
            <p:cNvGrpSpPr>
              <a:grpSpLocks/>
            </p:cNvGrpSpPr>
            <p:nvPr/>
          </p:nvGrpSpPr>
          <p:grpSpPr bwMode="auto">
            <a:xfrm>
              <a:off x="4943" y="2774"/>
              <a:ext cx="186" cy="447"/>
              <a:chOff x="4943" y="2774"/>
              <a:chExt cx="186" cy="447"/>
            </a:xfrm>
          </p:grpSpPr>
          <p:sp>
            <p:nvSpPr>
              <p:cNvPr id="41443" name="Rectangle 483"/>
              <p:cNvSpPr>
                <a:spLocks noChangeArrowheads="1"/>
              </p:cNvSpPr>
              <p:nvPr/>
            </p:nvSpPr>
            <p:spPr bwMode="auto">
              <a:xfrm>
                <a:off x="4943" y="2774"/>
                <a:ext cx="186" cy="8"/>
              </a:xfrm>
              <a:prstGeom prst="rect">
                <a:avLst/>
              </a:prstGeom>
              <a:solidFill>
                <a:srgbClr val="FE650A"/>
              </a:solidFill>
              <a:ln w="9525">
                <a:noFill/>
                <a:miter lim="800000"/>
                <a:headEnd/>
                <a:tailEnd/>
              </a:ln>
            </p:spPr>
            <p:txBody>
              <a:bodyPr/>
              <a:lstStyle/>
              <a:p>
                <a:endParaRPr lang="en-US"/>
              </a:p>
            </p:txBody>
          </p:sp>
          <p:sp>
            <p:nvSpPr>
              <p:cNvPr id="41444" name="Rectangle 484"/>
              <p:cNvSpPr>
                <a:spLocks noChangeArrowheads="1"/>
              </p:cNvSpPr>
              <p:nvPr/>
            </p:nvSpPr>
            <p:spPr bwMode="auto">
              <a:xfrm>
                <a:off x="4943" y="2782"/>
                <a:ext cx="186" cy="4"/>
              </a:xfrm>
              <a:prstGeom prst="rect">
                <a:avLst/>
              </a:prstGeom>
              <a:solidFill>
                <a:srgbClr val="FE6511"/>
              </a:solidFill>
              <a:ln w="9525">
                <a:noFill/>
                <a:miter lim="800000"/>
                <a:headEnd/>
                <a:tailEnd/>
              </a:ln>
            </p:spPr>
            <p:txBody>
              <a:bodyPr/>
              <a:lstStyle/>
              <a:p>
                <a:endParaRPr lang="en-US"/>
              </a:p>
            </p:txBody>
          </p:sp>
          <p:sp>
            <p:nvSpPr>
              <p:cNvPr id="41445" name="Rectangle 485"/>
              <p:cNvSpPr>
                <a:spLocks noChangeArrowheads="1"/>
              </p:cNvSpPr>
              <p:nvPr/>
            </p:nvSpPr>
            <p:spPr bwMode="auto">
              <a:xfrm>
                <a:off x="4943" y="2786"/>
                <a:ext cx="186" cy="8"/>
              </a:xfrm>
              <a:prstGeom prst="rect">
                <a:avLst/>
              </a:prstGeom>
              <a:solidFill>
                <a:srgbClr val="FD6518"/>
              </a:solidFill>
              <a:ln w="9525">
                <a:noFill/>
                <a:miter lim="800000"/>
                <a:headEnd/>
                <a:tailEnd/>
              </a:ln>
            </p:spPr>
            <p:txBody>
              <a:bodyPr/>
              <a:lstStyle/>
              <a:p>
                <a:endParaRPr lang="en-US"/>
              </a:p>
            </p:txBody>
          </p:sp>
          <p:sp>
            <p:nvSpPr>
              <p:cNvPr id="41446" name="Rectangle 486"/>
              <p:cNvSpPr>
                <a:spLocks noChangeArrowheads="1"/>
              </p:cNvSpPr>
              <p:nvPr/>
            </p:nvSpPr>
            <p:spPr bwMode="auto">
              <a:xfrm>
                <a:off x="4943" y="2794"/>
                <a:ext cx="186" cy="8"/>
              </a:xfrm>
              <a:prstGeom prst="rect">
                <a:avLst/>
              </a:prstGeom>
              <a:solidFill>
                <a:srgbClr val="FD651E"/>
              </a:solidFill>
              <a:ln w="9525">
                <a:noFill/>
                <a:miter lim="800000"/>
                <a:headEnd/>
                <a:tailEnd/>
              </a:ln>
            </p:spPr>
            <p:txBody>
              <a:bodyPr/>
              <a:lstStyle/>
              <a:p>
                <a:endParaRPr lang="en-US"/>
              </a:p>
            </p:txBody>
          </p:sp>
          <p:sp>
            <p:nvSpPr>
              <p:cNvPr id="41447" name="Rectangle 487"/>
              <p:cNvSpPr>
                <a:spLocks noChangeArrowheads="1"/>
              </p:cNvSpPr>
              <p:nvPr/>
            </p:nvSpPr>
            <p:spPr bwMode="auto">
              <a:xfrm>
                <a:off x="4943" y="2802"/>
                <a:ext cx="186" cy="9"/>
              </a:xfrm>
              <a:prstGeom prst="rect">
                <a:avLst/>
              </a:prstGeom>
              <a:solidFill>
                <a:srgbClr val="FC6425"/>
              </a:solidFill>
              <a:ln w="9525">
                <a:noFill/>
                <a:miter lim="800000"/>
                <a:headEnd/>
                <a:tailEnd/>
              </a:ln>
            </p:spPr>
            <p:txBody>
              <a:bodyPr/>
              <a:lstStyle/>
              <a:p>
                <a:endParaRPr lang="en-US"/>
              </a:p>
            </p:txBody>
          </p:sp>
          <p:sp>
            <p:nvSpPr>
              <p:cNvPr id="41448" name="Rectangle 488"/>
              <p:cNvSpPr>
                <a:spLocks noChangeArrowheads="1"/>
              </p:cNvSpPr>
              <p:nvPr/>
            </p:nvSpPr>
            <p:spPr bwMode="auto">
              <a:xfrm>
                <a:off x="4943" y="2811"/>
                <a:ext cx="186" cy="4"/>
              </a:xfrm>
              <a:prstGeom prst="rect">
                <a:avLst/>
              </a:prstGeom>
              <a:solidFill>
                <a:srgbClr val="FB642A"/>
              </a:solidFill>
              <a:ln w="9525">
                <a:noFill/>
                <a:miter lim="800000"/>
                <a:headEnd/>
                <a:tailEnd/>
              </a:ln>
            </p:spPr>
            <p:txBody>
              <a:bodyPr/>
              <a:lstStyle/>
              <a:p>
                <a:endParaRPr lang="en-US"/>
              </a:p>
            </p:txBody>
          </p:sp>
          <p:sp>
            <p:nvSpPr>
              <p:cNvPr id="41449" name="Rectangle 489"/>
              <p:cNvSpPr>
                <a:spLocks noChangeArrowheads="1"/>
              </p:cNvSpPr>
              <p:nvPr/>
            </p:nvSpPr>
            <p:spPr bwMode="auto">
              <a:xfrm>
                <a:off x="4943" y="2815"/>
                <a:ext cx="186" cy="8"/>
              </a:xfrm>
              <a:prstGeom prst="rect">
                <a:avLst/>
              </a:prstGeom>
              <a:solidFill>
                <a:srgbClr val="FA642E"/>
              </a:solidFill>
              <a:ln w="9525">
                <a:noFill/>
                <a:miter lim="800000"/>
                <a:headEnd/>
                <a:tailEnd/>
              </a:ln>
            </p:spPr>
            <p:txBody>
              <a:bodyPr/>
              <a:lstStyle/>
              <a:p>
                <a:endParaRPr lang="en-US"/>
              </a:p>
            </p:txBody>
          </p:sp>
          <p:sp>
            <p:nvSpPr>
              <p:cNvPr id="41450" name="Rectangle 490"/>
              <p:cNvSpPr>
                <a:spLocks noChangeArrowheads="1"/>
              </p:cNvSpPr>
              <p:nvPr/>
            </p:nvSpPr>
            <p:spPr bwMode="auto">
              <a:xfrm>
                <a:off x="4943" y="2823"/>
                <a:ext cx="186" cy="8"/>
              </a:xfrm>
              <a:prstGeom prst="rect">
                <a:avLst/>
              </a:prstGeom>
              <a:solidFill>
                <a:srgbClr val="F96334"/>
              </a:solidFill>
              <a:ln w="9525">
                <a:noFill/>
                <a:miter lim="800000"/>
                <a:headEnd/>
                <a:tailEnd/>
              </a:ln>
            </p:spPr>
            <p:txBody>
              <a:bodyPr/>
              <a:lstStyle/>
              <a:p>
                <a:endParaRPr lang="en-US"/>
              </a:p>
            </p:txBody>
          </p:sp>
          <p:sp>
            <p:nvSpPr>
              <p:cNvPr id="41451" name="Rectangle 491"/>
              <p:cNvSpPr>
                <a:spLocks noChangeArrowheads="1"/>
              </p:cNvSpPr>
              <p:nvPr/>
            </p:nvSpPr>
            <p:spPr bwMode="auto">
              <a:xfrm>
                <a:off x="4943" y="2831"/>
                <a:ext cx="186" cy="4"/>
              </a:xfrm>
              <a:prstGeom prst="rect">
                <a:avLst/>
              </a:prstGeom>
              <a:solidFill>
                <a:srgbClr val="F86338"/>
              </a:solidFill>
              <a:ln w="9525">
                <a:noFill/>
                <a:miter lim="800000"/>
                <a:headEnd/>
                <a:tailEnd/>
              </a:ln>
            </p:spPr>
            <p:txBody>
              <a:bodyPr/>
              <a:lstStyle/>
              <a:p>
                <a:endParaRPr lang="en-US"/>
              </a:p>
            </p:txBody>
          </p:sp>
          <p:sp>
            <p:nvSpPr>
              <p:cNvPr id="41452" name="Rectangle 492"/>
              <p:cNvSpPr>
                <a:spLocks noChangeArrowheads="1"/>
              </p:cNvSpPr>
              <p:nvPr/>
            </p:nvSpPr>
            <p:spPr bwMode="auto">
              <a:xfrm>
                <a:off x="4943" y="2835"/>
                <a:ext cx="186" cy="8"/>
              </a:xfrm>
              <a:prstGeom prst="rect">
                <a:avLst/>
              </a:prstGeom>
              <a:solidFill>
                <a:srgbClr val="F7633D"/>
              </a:solidFill>
              <a:ln w="9525">
                <a:noFill/>
                <a:miter lim="800000"/>
                <a:headEnd/>
                <a:tailEnd/>
              </a:ln>
            </p:spPr>
            <p:txBody>
              <a:bodyPr/>
              <a:lstStyle/>
              <a:p>
                <a:endParaRPr lang="en-US"/>
              </a:p>
            </p:txBody>
          </p:sp>
          <p:sp>
            <p:nvSpPr>
              <p:cNvPr id="41453" name="Rectangle 493"/>
              <p:cNvSpPr>
                <a:spLocks noChangeArrowheads="1"/>
              </p:cNvSpPr>
              <p:nvPr/>
            </p:nvSpPr>
            <p:spPr bwMode="auto">
              <a:xfrm>
                <a:off x="4943" y="2843"/>
                <a:ext cx="186" cy="8"/>
              </a:xfrm>
              <a:prstGeom prst="rect">
                <a:avLst/>
              </a:prstGeom>
              <a:solidFill>
                <a:srgbClr val="F66242"/>
              </a:solidFill>
              <a:ln w="9525">
                <a:noFill/>
                <a:miter lim="800000"/>
                <a:headEnd/>
                <a:tailEnd/>
              </a:ln>
            </p:spPr>
            <p:txBody>
              <a:bodyPr/>
              <a:lstStyle/>
              <a:p>
                <a:endParaRPr lang="en-US"/>
              </a:p>
            </p:txBody>
          </p:sp>
          <p:sp>
            <p:nvSpPr>
              <p:cNvPr id="41454" name="Rectangle 494"/>
              <p:cNvSpPr>
                <a:spLocks noChangeArrowheads="1"/>
              </p:cNvSpPr>
              <p:nvPr/>
            </p:nvSpPr>
            <p:spPr bwMode="auto">
              <a:xfrm>
                <a:off x="4943" y="2851"/>
                <a:ext cx="186" cy="8"/>
              </a:xfrm>
              <a:prstGeom prst="rect">
                <a:avLst/>
              </a:prstGeom>
              <a:solidFill>
                <a:srgbClr val="F46148"/>
              </a:solidFill>
              <a:ln w="9525">
                <a:noFill/>
                <a:miter lim="800000"/>
                <a:headEnd/>
                <a:tailEnd/>
              </a:ln>
            </p:spPr>
            <p:txBody>
              <a:bodyPr/>
              <a:lstStyle/>
              <a:p>
                <a:endParaRPr lang="en-US"/>
              </a:p>
            </p:txBody>
          </p:sp>
          <p:sp>
            <p:nvSpPr>
              <p:cNvPr id="41455" name="Rectangle 495"/>
              <p:cNvSpPr>
                <a:spLocks noChangeArrowheads="1"/>
              </p:cNvSpPr>
              <p:nvPr/>
            </p:nvSpPr>
            <p:spPr bwMode="auto">
              <a:xfrm>
                <a:off x="4943" y="2859"/>
                <a:ext cx="186" cy="4"/>
              </a:xfrm>
              <a:prstGeom prst="rect">
                <a:avLst/>
              </a:prstGeom>
              <a:solidFill>
                <a:srgbClr val="F2614D"/>
              </a:solidFill>
              <a:ln w="9525">
                <a:noFill/>
                <a:miter lim="800000"/>
                <a:headEnd/>
                <a:tailEnd/>
              </a:ln>
            </p:spPr>
            <p:txBody>
              <a:bodyPr/>
              <a:lstStyle/>
              <a:p>
                <a:endParaRPr lang="en-US"/>
              </a:p>
            </p:txBody>
          </p:sp>
          <p:sp>
            <p:nvSpPr>
              <p:cNvPr id="41456" name="Rectangle 496"/>
              <p:cNvSpPr>
                <a:spLocks noChangeArrowheads="1"/>
              </p:cNvSpPr>
              <p:nvPr/>
            </p:nvSpPr>
            <p:spPr bwMode="auto">
              <a:xfrm>
                <a:off x="4943" y="2863"/>
                <a:ext cx="186" cy="8"/>
              </a:xfrm>
              <a:prstGeom prst="rect">
                <a:avLst/>
              </a:prstGeom>
              <a:solidFill>
                <a:srgbClr val="F16051"/>
              </a:solidFill>
              <a:ln w="9525">
                <a:noFill/>
                <a:miter lim="800000"/>
                <a:headEnd/>
                <a:tailEnd/>
              </a:ln>
            </p:spPr>
            <p:txBody>
              <a:bodyPr/>
              <a:lstStyle/>
              <a:p>
                <a:endParaRPr lang="en-US"/>
              </a:p>
            </p:txBody>
          </p:sp>
          <p:sp>
            <p:nvSpPr>
              <p:cNvPr id="41457" name="Rectangle 497"/>
              <p:cNvSpPr>
                <a:spLocks noChangeArrowheads="1"/>
              </p:cNvSpPr>
              <p:nvPr/>
            </p:nvSpPr>
            <p:spPr bwMode="auto">
              <a:xfrm>
                <a:off x="4943" y="2871"/>
                <a:ext cx="186" cy="9"/>
              </a:xfrm>
              <a:prstGeom prst="rect">
                <a:avLst/>
              </a:prstGeom>
              <a:solidFill>
                <a:srgbClr val="EF5F58"/>
              </a:solidFill>
              <a:ln w="9525">
                <a:noFill/>
                <a:miter lim="800000"/>
                <a:headEnd/>
                <a:tailEnd/>
              </a:ln>
            </p:spPr>
            <p:txBody>
              <a:bodyPr/>
              <a:lstStyle/>
              <a:p>
                <a:endParaRPr lang="en-US"/>
              </a:p>
            </p:txBody>
          </p:sp>
          <p:sp>
            <p:nvSpPr>
              <p:cNvPr id="41458" name="Rectangle 498"/>
              <p:cNvSpPr>
                <a:spLocks noChangeArrowheads="1"/>
              </p:cNvSpPr>
              <p:nvPr/>
            </p:nvSpPr>
            <p:spPr bwMode="auto">
              <a:xfrm>
                <a:off x="4943" y="2880"/>
                <a:ext cx="186" cy="4"/>
              </a:xfrm>
              <a:prstGeom prst="rect">
                <a:avLst/>
              </a:prstGeom>
              <a:solidFill>
                <a:srgbClr val="ED5F5C"/>
              </a:solidFill>
              <a:ln w="9525">
                <a:noFill/>
                <a:miter lim="800000"/>
                <a:headEnd/>
                <a:tailEnd/>
              </a:ln>
            </p:spPr>
            <p:txBody>
              <a:bodyPr/>
              <a:lstStyle/>
              <a:p>
                <a:endParaRPr lang="en-US"/>
              </a:p>
            </p:txBody>
          </p:sp>
          <p:sp>
            <p:nvSpPr>
              <p:cNvPr id="41459" name="Rectangle 499"/>
              <p:cNvSpPr>
                <a:spLocks noChangeArrowheads="1"/>
              </p:cNvSpPr>
              <p:nvPr/>
            </p:nvSpPr>
            <p:spPr bwMode="auto">
              <a:xfrm>
                <a:off x="4943" y="2884"/>
                <a:ext cx="186" cy="8"/>
              </a:xfrm>
              <a:prstGeom prst="rect">
                <a:avLst/>
              </a:prstGeom>
              <a:solidFill>
                <a:srgbClr val="EB5E61"/>
              </a:solidFill>
              <a:ln w="9525">
                <a:noFill/>
                <a:miter lim="800000"/>
                <a:headEnd/>
                <a:tailEnd/>
              </a:ln>
            </p:spPr>
            <p:txBody>
              <a:bodyPr/>
              <a:lstStyle/>
              <a:p>
                <a:endParaRPr lang="en-US"/>
              </a:p>
            </p:txBody>
          </p:sp>
          <p:sp>
            <p:nvSpPr>
              <p:cNvPr id="41460" name="Rectangle 500"/>
              <p:cNvSpPr>
                <a:spLocks noChangeArrowheads="1"/>
              </p:cNvSpPr>
              <p:nvPr/>
            </p:nvSpPr>
            <p:spPr bwMode="auto">
              <a:xfrm>
                <a:off x="4943" y="2892"/>
                <a:ext cx="186" cy="8"/>
              </a:xfrm>
              <a:prstGeom prst="rect">
                <a:avLst/>
              </a:prstGeom>
              <a:solidFill>
                <a:srgbClr val="E95D67"/>
              </a:solidFill>
              <a:ln w="9525">
                <a:noFill/>
                <a:miter lim="800000"/>
                <a:headEnd/>
                <a:tailEnd/>
              </a:ln>
            </p:spPr>
            <p:txBody>
              <a:bodyPr/>
              <a:lstStyle/>
              <a:p>
                <a:endParaRPr lang="en-US"/>
              </a:p>
            </p:txBody>
          </p:sp>
          <p:sp>
            <p:nvSpPr>
              <p:cNvPr id="41461" name="Rectangle 501"/>
              <p:cNvSpPr>
                <a:spLocks noChangeArrowheads="1"/>
              </p:cNvSpPr>
              <p:nvPr/>
            </p:nvSpPr>
            <p:spPr bwMode="auto">
              <a:xfrm>
                <a:off x="4943" y="2900"/>
                <a:ext cx="186" cy="8"/>
              </a:xfrm>
              <a:prstGeom prst="rect">
                <a:avLst/>
              </a:prstGeom>
              <a:solidFill>
                <a:srgbClr val="E65C6E"/>
              </a:solidFill>
              <a:ln w="9525">
                <a:noFill/>
                <a:miter lim="800000"/>
                <a:headEnd/>
                <a:tailEnd/>
              </a:ln>
            </p:spPr>
            <p:txBody>
              <a:bodyPr/>
              <a:lstStyle/>
              <a:p>
                <a:endParaRPr lang="en-US"/>
              </a:p>
            </p:txBody>
          </p:sp>
          <p:sp>
            <p:nvSpPr>
              <p:cNvPr id="41462" name="Rectangle 502"/>
              <p:cNvSpPr>
                <a:spLocks noChangeArrowheads="1"/>
              </p:cNvSpPr>
              <p:nvPr/>
            </p:nvSpPr>
            <p:spPr bwMode="auto">
              <a:xfrm>
                <a:off x="4943" y="2908"/>
                <a:ext cx="186" cy="4"/>
              </a:xfrm>
              <a:prstGeom prst="rect">
                <a:avLst/>
              </a:prstGeom>
              <a:solidFill>
                <a:srgbClr val="E45B72"/>
              </a:solidFill>
              <a:ln w="9525">
                <a:noFill/>
                <a:miter lim="800000"/>
                <a:headEnd/>
                <a:tailEnd/>
              </a:ln>
            </p:spPr>
            <p:txBody>
              <a:bodyPr/>
              <a:lstStyle/>
              <a:p>
                <a:endParaRPr lang="en-US"/>
              </a:p>
            </p:txBody>
          </p:sp>
          <p:sp>
            <p:nvSpPr>
              <p:cNvPr id="41463" name="Rectangle 503"/>
              <p:cNvSpPr>
                <a:spLocks noChangeArrowheads="1"/>
              </p:cNvSpPr>
              <p:nvPr/>
            </p:nvSpPr>
            <p:spPr bwMode="auto">
              <a:xfrm>
                <a:off x="4943" y="2912"/>
                <a:ext cx="186" cy="8"/>
              </a:xfrm>
              <a:prstGeom prst="rect">
                <a:avLst/>
              </a:prstGeom>
              <a:solidFill>
                <a:srgbClr val="E15A77"/>
              </a:solidFill>
              <a:ln w="9525">
                <a:noFill/>
                <a:miter lim="800000"/>
                <a:headEnd/>
                <a:tailEnd/>
              </a:ln>
            </p:spPr>
            <p:txBody>
              <a:bodyPr/>
              <a:lstStyle/>
              <a:p>
                <a:endParaRPr lang="en-US"/>
              </a:p>
            </p:txBody>
          </p:sp>
          <p:sp>
            <p:nvSpPr>
              <p:cNvPr id="41464" name="Rectangle 504"/>
              <p:cNvSpPr>
                <a:spLocks noChangeArrowheads="1"/>
              </p:cNvSpPr>
              <p:nvPr/>
            </p:nvSpPr>
            <p:spPr bwMode="auto">
              <a:xfrm>
                <a:off x="4943" y="2920"/>
                <a:ext cx="186" cy="8"/>
              </a:xfrm>
              <a:prstGeom prst="rect">
                <a:avLst/>
              </a:prstGeom>
              <a:solidFill>
                <a:srgbClr val="DD587E"/>
              </a:solidFill>
              <a:ln w="9525">
                <a:noFill/>
                <a:miter lim="800000"/>
                <a:headEnd/>
                <a:tailEnd/>
              </a:ln>
            </p:spPr>
            <p:txBody>
              <a:bodyPr/>
              <a:lstStyle/>
              <a:p>
                <a:endParaRPr lang="en-US"/>
              </a:p>
            </p:txBody>
          </p:sp>
          <p:sp>
            <p:nvSpPr>
              <p:cNvPr id="41465" name="Rectangle 505"/>
              <p:cNvSpPr>
                <a:spLocks noChangeArrowheads="1"/>
              </p:cNvSpPr>
              <p:nvPr/>
            </p:nvSpPr>
            <p:spPr bwMode="auto">
              <a:xfrm>
                <a:off x="4943" y="2928"/>
                <a:ext cx="186" cy="8"/>
              </a:xfrm>
              <a:prstGeom prst="rect">
                <a:avLst/>
              </a:prstGeom>
              <a:solidFill>
                <a:srgbClr val="DA5783"/>
              </a:solidFill>
              <a:ln w="9525">
                <a:noFill/>
                <a:miter lim="800000"/>
                <a:headEnd/>
                <a:tailEnd/>
              </a:ln>
            </p:spPr>
            <p:txBody>
              <a:bodyPr/>
              <a:lstStyle/>
              <a:p>
                <a:endParaRPr lang="en-US"/>
              </a:p>
            </p:txBody>
          </p:sp>
          <p:sp>
            <p:nvSpPr>
              <p:cNvPr id="41466" name="Rectangle 506"/>
              <p:cNvSpPr>
                <a:spLocks noChangeArrowheads="1"/>
              </p:cNvSpPr>
              <p:nvPr/>
            </p:nvSpPr>
            <p:spPr bwMode="auto">
              <a:xfrm>
                <a:off x="4943" y="2936"/>
                <a:ext cx="186" cy="5"/>
              </a:xfrm>
              <a:prstGeom prst="rect">
                <a:avLst/>
              </a:prstGeom>
              <a:solidFill>
                <a:srgbClr val="D65589"/>
              </a:solidFill>
              <a:ln w="9525">
                <a:noFill/>
                <a:miter lim="800000"/>
                <a:headEnd/>
                <a:tailEnd/>
              </a:ln>
            </p:spPr>
            <p:txBody>
              <a:bodyPr/>
              <a:lstStyle/>
              <a:p>
                <a:endParaRPr lang="en-US"/>
              </a:p>
            </p:txBody>
          </p:sp>
          <p:sp>
            <p:nvSpPr>
              <p:cNvPr id="41467" name="Rectangle 507"/>
              <p:cNvSpPr>
                <a:spLocks noChangeArrowheads="1"/>
              </p:cNvSpPr>
              <p:nvPr/>
            </p:nvSpPr>
            <p:spPr bwMode="auto">
              <a:xfrm>
                <a:off x="4943" y="2941"/>
                <a:ext cx="186" cy="8"/>
              </a:xfrm>
              <a:prstGeom prst="rect">
                <a:avLst/>
              </a:prstGeom>
              <a:solidFill>
                <a:srgbClr val="D4548D"/>
              </a:solidFill>
              <a:ln w="9525">
                <a:noFill/>
                <a:miter lim="800000"/>
                <a:headEnd/>
                <a:tailEnd/>
              </a:ln>
            </p:spPr>
            <p:txBody>
              <a:bodyPr/>
              <a:lstStyle/>
              <a:p>
                <a:endParaRPr lang="en-US"/>
              </a:p>
            </p:txBody>
          </p:sp>
          <p:sp>
            <p:nvSpPr>
              <p:cNvPr id="41468" name="Rectangle 508"/>
              <p:cNvSpPr>
                <a:spLocks noChangeArrowheads="1"/>
              </p:cNvSpPr>
              <p:nvPr/>
            </p:nvSpPr>
            <p:spPr bwMode="auto">
              <a:xfrm>
                <a:off x="4943" y="2949"/>
                <a:ext cx="186" cy="8"/>
              </a:xfrm>
              <a:prstGeom prst="rect">
                <a:avLst/>
              </a:prstGeom>
              <a:solidFill>
                <a:srgbClr val="CF5394"/>
              </a:solidFill>
              <a:ln w="9525">
                <a:noFill/>
                <a:miter lim="800000"/>
                <a:headEnd/>
                <a:tailEnd/>
              </a:ln>
            </p:spPr>
            <p:txBody>
              <a:bodyPr/>
              <a:lstStyle/>
              <a:p>
                <a:endParaRPr lang="en-US"/>
              </a:p>
            </p:txBody>
          </p:sp>
          <p:sp>
            <p:nvSpPr>
              <p:cNvPr id="41469" name="Rectangle 509"/>
              <p:cNvSpPr>
                <a:spLocks noChangeArrowheads="1"/>
              </p:cNvSpPr>
              <p:nvPr/>
            </p:nvSpPr>
            <p:spPr bwMode="auto">
              <a:xfrm>
                <a:off x="4943" y="2957"/>
                <a:ext cx="186" cy="4"/>
              </a:xfrm>
              <a:prstGeom prst="rect">
                <a:avLst/>
              </a:prstGeom>
              <a:solidFill>
                <a:srgbClr val="CC5198"/>
              </a:solidFill>
              <a:ln w="9525">
                <a:noFill/>
                <a:miter lim="800000"/>
                <a:headEnd/>
                <a:tailEnd/>
              </a:ln>
            </p:spPr>
            <p:txBody>
              <a:bodyPr/>
              <a:lstStyle/>
              <a:p>
                <a:endParaRPr lang="en-US"/>
              </a:p>
            </p:txBody>
          </p:sp>
          <p:sp>
            <p:nvSpPr>
              <p:cNvPr id="41470" name="Rectangle 510"/>
              <p:cNvSpPr>
                <a:spLocks noChangeArrowheads="1"/>
              </p:cNvSpPr>
              <p:nvPr/>
            </p:nvSpPr>
            <p:spPr bwMode="auto">
              <a:xfrm>
                <a:off x="4943" y="2961"/>
                <a:ext cx="186" cy="8"/>
              </a:xfrm>
              <a:prstGeom prst="rect">
                <a:avLst/>
              </a:prstGeom>
              <a:solidFill>
                <a:srgbClr val="C8509D"/>
              </a:solidFill>
              <a:ln w="9525">
                <a:noFill/>
                <a:miter lim="800000"/>
                <a:headEnd/>
                <a:tailEnd/>
              </a:ln>
            </p:spPr>
            <p:txBody>
              <a:bodyPr/>
              <a:lstStyle/>
              <a:p>
                <a:endParaRPr lang="en-US"/>
              </a:p>
            </p:txBody>
          </p:sp>
          <p:sp>
            <p:nvSpPr>
              <p:cNvPr id="41471" name="Rectangle 511"/>
              <p:cNvSpPr>
                <a:spLocks noChangeArrowheads="1"/>
              </p:cNvSpPr>
              <p:nvPr/>
            </p:nvSpPr>
            <p:spPr bwMode="auto">
              <a:xfrm>
                <a:off x="4943" y="2969"/>
                <a:ext cx="186" cy="8"/>
              </a:xfrm>
              <a:prstGeom prst="rect">
                <a:avLst/>
              </a:prstGeom>
              <a:solidFill>
                <a:srgbClr val="C34EA3"/>
              </a:solidFill>
              <a:ln w="9525">
                <a:noFill/>
                <a:miter lim="800000"/>
                <a:headEnd/>
                <a:tailEnd/>
              </a:ln>
            </p:spPr>
            <p:txBody>
              <a:bodyPr/>
              <a:lstStyle/>
              <a:p>
                <a:endParaRPr lang="en-US"/>
              </a:p>
            </p:txBody>
          </p:sp>
          <p:sp>
            <p:nvSpPr>
              <p:cNvPr id="41472" name="Rectangle 512"/>
              <p:cNvSpPr>
                <a:spLocks noChangeArrowheads="1"/>
              </p:cNvSpPr>
              <p:nvPr/>
            </p:nvSpPr>
            <p:spPr bwMode="auto">
              <a:xfrm>
                <a:off x="4943" y="2977"/>
                <a:ext cx="186" cy="8"/>
              </a:xfrm>
              <a:prstGeom prst="rect">
                <a:avLst/>
              </a:prstGeom>
              <a:solidFill>
                <a:srgbClr val="BF4CA8"/>
              </a:solidFill>
              <a:ln w="9525">
                <a:noFill/>
                <a:miter lim="800000"/>
                <a:headEnd/>
                <a:tailEnd/>
              </a:ln>
            </p:spPr>
            <p:txBody>
              <a:bodyPr/>
              <a:lstStyle/>
              <a:p>
                <a:endParaRPr lang="en-US"/>
              </a:p>
            </p:txBody>
          </p:sp>
          <p:sp>
            <p:nvSpPr>
              <p:cNvPr id="41473" name="Rectangle 513"/>
              <p:cNvSpPr>
                <a:spLocks noChangeArrowheads="1"/>
              </p:cNvSpPr>
              <p:nvPr/>
            </p:nvSpPr>
            <p:spPr bwMode="auto">
              <a:xfrm>
                <a:off x="4943" y="2985"/>
                <a:ext cx="186" cy="4"/>
              </a:xfrm>
              <a:prstGeom prst="rect">
                <a:avLst/>
              </a:prstGeom>
              <a:solidFill>
                <a:srgbClr val="BA4AAD"/>
              </a:solidFill>
              <a:ln w="9525">
                <a:noFill/>
                <a:miter lim="800000"/>
                <a:headEnd/>
                <a:tailEnd/>
              </a:ln>
            </p:spPr>
            <p:txBody>
              <a:bodyPr/>
              <a:lstStyle/>
              <a:p>
                <a:endParaRPr lang="en-US"/>
              </a:p>
            </p:txBody>
          </p:sp>
          <p:sp>
            <p:nvSpPr>
              <p:cNvPr id="41474" name="Rectangle 514"/>
              <p:cNvSpPr>
                <a:spLocks noChangeArrowheads="1"/>
              </p:cNvSpPr>
              <p:nvPr/>
            </p:nvSpPr>
            <p:spPr bwMode="auto">
              <a:xfrm>
                <a:off x="4943" y="2989"/>
                <a:ext cx="186" cy="8"/>
              </a:xfrm>
              <a:prstGeom prst="rect">
                <a:avLst/>
              </a:prstGeom>
              <a:solidFill>
                <a:srgbClr val="B749B1"/>
              </a:solidFill>
              <a:ln w="9525">
                <a:noFill/>
                <a:miter lim="800000"/>
                <a:headEnd/>
                <a:tailEnd/>
              </a:ln>
            </p:spPr>
            <p:txBody>
              <a:bodyPr/>
              <a:lstStyle/>
              <a:p>
                <a:endParaRPr lang="en-US"/>
              </a:p>
            </p:txBody>
          </p:sp>
          <p:sp>
            <p:nvSpPr>
              <p:cNvPr id="41475" name="Rectangle 515"/>
              <p:cNvSpPr>
                <a:spLocks noChangeArrowheads="1"/>
              </p:cNvSpPr>
              <p:nvPr/>
            </p:nvSpPr>
            <p:spPr bwMode="auto">
              <a:xfrm>
                <a:off x="4943" y="2997"/>
                <a:ext cx="186" cy="9"/>
              </a:xfrm>
              <a:prstGeom prst="rect">
                <a:avLst/>
              </a:prstGeom>
              <a:solidFill>
                <a:srgbClr val="B146B7"/>
              </a:solidFill>
              <a:ln w="9525">
                <a:noFill/>
                <a:miter lim="800000"/>
                <a:headEnd/>
                <a:tailEnd/>
              </a:ln>
            </p:spPr>
            <p:txBody>
              <a:bodyPr/>
              <a:lstStyle/>
              <a:p>
                <a:endParaRPr lang="en-US"/>
              </a:p>
            </p:txBody>
          </p:sp>
          <p:sp>
            <p:nvSpPr>
              <p:cNvPr id="41476" name="Rectangle 516"/>
              <p:cNvSpPr>
                <a:spLocks noChangeArrowheads="1"/>
              </p:cNvSpPr>
              <p:nvPr/>
            </p:nvSpPr>
            <p:spPr bwMode="auto">
              <a:xfrm>
                <a:off x="4943" y="3006"/>
                <a:ext cx="186" cy="4"/>
              </a:xfrm>
              <a:prstGeom prst="rect">
                <a:avLst/>
              </a:prstGeom>
              <a:solidFill>
                <a:srgbClr val="AD45BA"/>
              </a:solidFill>
              <a:ln w="9525">
                <a:noFill/>
                <a:miter lim="800000"/>
                <a:headEnd/>
                <a:tailEnd/>
              </a:ln>
            </p:spPr>
            <p:txBody>
              <a:bodyPr/>
              <a:lstStyle/>
              <a:p>
                <a:endParaRPr lang="en-US"/>
              </a:p>
            </p:txBody>
          </p:sp>
          <p:sp>
            <p:nvSpPr>
              <p:cNvPr id="41477" name="Rectangle 517"/>
              <p:cNvSpPr>
                <a:spLocks noChangeArrowheads="1"/>
              </p:cNvSpPr>
              <p:nvPr/>
            </p:nvSpPr>
            <p:spPr bwMode="auto">
              <a:xfrm>
                <a:off x="4943" y="3010"/>
                <a:ext cx="186" cy="8"/>
              </a:xfrm>
              <a:prstGeom prst="rect">
                <a:avLst/>
              </a:prstGeom>
              <a:solidFill>
                <a:srgbClr val="A843BF"/>
              </a:solidFill>
              <a:ln w="9525">
                <a:noFill/>
                <a:miter lim="800000"/>
                <a:headEnd/>
                <a:tailEnd/>
              </a:ln>
            </p:spPr>
            <p:txBody>
              <a:bodyPr/>
              <a:lstStyle/>
              <a:p>
                <a:endParaRPr lang="en-US"/>
              </a:p>
            </p:txBody>
          </p:sp>
          <p:sp>
            <p:nvSpPr>
              <p:cNvPr id="41478" name="Rectangle 518"/>
              <p:cNvSpPr>
                <a:spLocks noChangeArrowheads="1"/>
              </p:cNvSpPr>
              <p:nvPr/>
            </p:nvSpPr>
            <p:spPr bwMode="auto">
              <a:xfrm>
                <a:off x="4943" y="3018"/>
                <a:ext cx="186" cy="8"/>
              </a:xfrm>
              <a:prstGeom prst="rect">
                <a:avLst/>
              </a:prstGeom>
              <a:solidFill>
                <a:srgbClr val="A341C3"/>
              </a:solidFill>
              <a:ln w="9525">
                <a:noFill/>
                <a:miter lim="800000"/>
                <a:headEnd/>
                <a:tailEnd/>
              </a:ln>
            </p:spPr>
            <p:txBody>
              <a:bodyPr/>
              <a:lstStyle/>
              <a:p>
                <a:endParaRPr lang="en-US"/>
              </a:p>
            </p:txBody>
          </p:sp>
          <p:sp>
            <p:nvSpPr>
              <p:cNvPr id="41479" name="Rectangle 519"/>
              <p:cNvSpPr>
                <a:spLocks noChangeArrowheads="1"/>
              </p:cNvSpPr>
              <p:nvPr/>
            </p:nvSpPr>
            <p:spPr bwMode="auto">
              <a:xfrm>
                <a:off x="4943" y="3026"/>
                <a:ext cx="186" cy="8"/>
              </a:xfrm>
              <a:prstGeom prst="rect">
                <a:avLst/>
              </a:prstGeom>
              <a:solidFill>
                <a:srgbClr val="9D3EC8"/>
              </a:solidFill>
              <a:ln w="9525">
                <a:noFill/>
                <a:miter lim="800000"/>
                <a:headEnd/>
                <a:tailEnd/>
              </a:ln>
            </p:spPr>
            <p:txBody>
              <a:bodyPr/>
              <a:lstStyle/>
              <a:p>
                <a:endParaRPr lang="en-US"/>
              </a:p>
            </p:txBody>
          </p:sp>
          <p:sp>
            <p:nvSpPr>
              <p:cNvPr id="41480" name="Rectangle 520"/>
              <p:cNvSpPr>
                <a:spLocks noChangeArrowheads="1"/>
              </p:cNvSpPr>
              <p:nvPr/>
            </p:nvSpPr>
            <p:spPr bwMode="auto">
              <a:xfrm>
                <a:off x="4943" y="3034"/>
                <a:ext cx="186" cy="4"/>
              </a:xfrm>
              <a:prstGeom prst="rect">
                <a:avLst/>
              </a:prstGeom>
              <a:solidFill>
                <a:srgbClr val="983CCC"/>
              </a:solidFill>
              <a:ln w="9525">
                <a:noFill/>
                <a:miter lim="800000"/>
                <a:headEnd/>
                <a:tailEnd/>
              </a:ln>
            </p:spPr>
            <p:txBody>
              <a:bodyPr/>
              <a:lstStyle/>
              <a:p>
                <a:endParaRPr lang="en-US"/>
              </a:p>
            </p:txBody>
          </p:sp>
          <p:sp>
            <p:nvSpPr>
              <p:cNvPr id="41481" name="Rectangle 521"/>
              <p:cNvSpPr>
                <a:spLocks noChangeArrowheads="1"/>
              </p:cNvSpPr>
              <p:nvPr/>
            </p:nvSpPr>
            <p:spPr bwMode="auto">
              <a:xfrm>
                <a:off x="4943" y="3038"/>
                <a:ext cx="186" cy="8"/>
              </a:xfrm>
              <a:prstGeom prst="rect">
                <a:avLst/>
              </a:prstGeom>
              <a:solidFill>
                <a:srgbClr val="943BCF"/>
              </a:solidFill>
              <a:ln w="9525">
                <a:noFill/>
                <a:miter lim="800000"/>
                <a:headEnd/>
                <a:tailEnd/>
              </a:ln>
            </p:spPr>
            <p:txBody>
              <a:bodyPr/>
              <a:lstStyle/>
              <a:p>
                <a:endParaRPr lang="en-US"/>
              </a:p>
            </p:txBody>
          </p:sp>
          <p:sp>
            <p:nvSpPr>
              <p:cNvPr id="41482" name="Rectangle 522"/>
              <p:cNvSpPr>
                <a:spLocks noChangeArrowheads="1"/>
              </p:cNvSpPr>
              <p:nvPr/>
            </p:nvSpPr>
            <p:spPr bwMode="auto">
              <a:xfrm>
                <a:off x="4943" y="3046"/>
                <a:ext cx="186" cy="8"/>
              </a:xfrm>
              <a:prstGeom prst="rect">
                <a:avLst/>
              </a:prstGeom>
              <a:solidFill>
                <a:srgbClr val="8D38D4"/>
              </a:solidFill>
              <a:ln w="9525">
                <a:noFill/>
                <a:miter lim="800000"/>
                <a:headEnd/>
                <a:tailEnd/>
              </a:ln>
            </p:spPr>
            <p:txBody>
              <a:bodyPr/>
              <a:lstStyle/>
              <a:p>
                <a:endParaRPr lang="en-US"/>
              </a:p>
            </p:txBody>
          </p:sp>
          <p:sp>
            <p:nvSpPr>
              <p:cNvPr id="41483" name="Rectangle 523"/>
              <p:cNvSpPr>
                <a:spLocks noChangeArrowheads="1"/>
              </p:cNvSpPr>
              <p:nvPr/>
            </p:nvSpPr>
            <p:spPr bwMode="auto">
              <a:xfrm>
                <a:off x="4943" y="3054"/>
                <a:ext cx="186" cy="4"/>
              </a:xfrm>
              <a:prstGeom prst="rect">
                <a:avLst/>
              </a:prstGeom>
              <a:solidFill>
                <a:srgbClr val="8936D6"/>
              </a:solidFill>
              <a:ln w="9525">
                <a:noFill/>
                <a:miter lim="800000"/>
                <a:headEnd/>
                <a:tailEnd/>
              </a:ln>
            </p:spPr>
            <p:txBody>
              <a:bodyPr/>
              <a:lstStyle/>
              <a:p>
                <a:endParaRPr lang="en-US"/>
              </a:p>
            </p:txBody>
          </p:sp>
          <p:sp>
            <p:nvSpPr>
              <p:cNvPr id="41484" name="Rectangle 524"/>
              <p:cNvSpPr>
                <a:spLocks noChangeArrowheads="1"/>
              </p:cNvSpPr>
              <p:nvPr/>
            </p:nvSpPr>
            <p:spPr bwMode="auto">
              <a:xfrm>
                <a:off x="4943" y="3058"/>
                <a:ext cx="186" cy="9"/>
              </a:xfrm>
              <a:prstGeom prst="rect">
                <a:avLst/>
              </a:prstGeom>
              <a:solidFill>
                <a:srgbClr val="8334DA"/>
              </a:solidFill>
              <a:ln w="9525">
                <a:noFill/>
                <a:miter lim="800000"/>
                <a:headEnd/>
                <a:tailEnd/>
              </a:ln>
            </p:spPr>
            <p:txBody>
              <a:bodyPr/>
              <a:lstStyle/>
              <a:p>
                <a:endParaRPr lang="en-US"/>
              </a:p>
            </p:txBody>
          </p:sp>
          <p:sp>
            <p:nvSpPr>
              <p:cNvPr id="41485" name="Rectangle 525"/>
              <p:cNvSpPr>
                <a:spLocks noChangeArrowheads="1"/>
              </p:cNvSpPr>
              <p:nvPr/>
            </p:nvSpPr>
            <p:spPr bwMode="auto">
              <a:xfrm>
                <a:off x="4943" y="3067"/>
                <a:ext cx="186" cy="8"/>
              </a:xfrm>
              <a:prstGeom prst="rect">
                <a:avLst/>
              </a:prstGeom>
              <a:solidFill>
                <a:srgbClr val="7E32DD"/>
              </a:solidFill>
              <a:ln w="9525">
                <a:noFill/>
                <a:miter lim="800000"/>
                <a:headEnd/>
                <a:tailEnd/>
              </a:ln>
            </p:spPr>
            <p:txBody>
              <a:bodyPr/>
              <a:lstStyle/>
              <a:p>
                <a:endParaRPr lang="en-US"/>
              </a:p>
            </p:txBody>
          </p:sp>
          <p:sp>
            <p:nvSpPr>
              <p:cNvPr id="41486" name="Rectangle 526"/>
              <p:cNvSpPr>
                <a:spLocks noChangeArrowheads="1"/>
              </p:cNvSpPr>
              <p:nvPr/>
            </p:nvSpPr>
            <p:spPr bwMode="auto">
              <a:xfrm>
                <a:off x="4943" y="3075"/>
                <a:ext cx="186" cy="8"/>
              </a:xfrm>
              <a:prstGeom prst="rect">
                <a:avLst/>
              </a:prstGeom>
              <a:solidFill>
                <a:srgbClr val="772FE1"/>
              </a:solidFill>
              <a:ln w="9525">
                <a:noFill/>
                <a:miter lim="800000"/>
                <a:headEnd/>
                <a:tailEnd/>
              </a:ln>
            </p:spPr>
            <p:txBody>
              <a:bodyPr/>
              <a:lstStyle/>
              <a:p>
                <a:endParaRPr lang="en-US"/>
              </a:p>
            </p:txBody>
          </p:sp>
          <p:sp>
            <p:nvSpPr>
              <p:cNvPr id="41487" name="Rectangle 527"/>
              <p:cNvSpPr>
                <a:spLocks noChangeArrowheads="1"/>
              </p:cNvSpPr>
              <p:nvPr/>
            </p:nvSpPr>
            <p:spPr bwMode="auto">
              <a:xfrm>
                <a:off x="4943" y="3083"/>
                <a:ext cx="186" cy="4"/>
              </a:xfrm>
              <a:prstGeom prst="rect">
                <a:avLst/>
              </a:prstGeom>
              <a:solidFill>
                <a:srgbClr val="722DE4"/>
              </a:solidFill>
              <a:ln w="9525">
                <a:noFill/>
                <a:miter lim="800000"/>
                <a:headEnd/>
                <a:tailEnd/>
              </a:ln>
            </p:spPr>
            <p:txBody>
              <a:bodyPr/>
              <a:lstStyle/>
              <a:p>
                <a:endParaRPr lang="en-US"/>
              </a:p>
            </p:txBody>
          </p:sp>
          <p:sp>
            <p:nvSpPr>
              <p:cNvPr id="41488" name="Rectangle 528"/>
              <p:cNvSpPr>
                <a:spLocks noChangeArrowheads="1"/>
              </p:cNvSpPr>
              <p:nvPr/>
            </p:nvSpPr>
            <p:spPr bwMode="auto">
              <a:xfrm>
                <a:off x="4943" y="3087"/>
                <a:ext cx="186" cy="8"/>
              </a:xfrm>
              <a:prstGeom prst="rect">
                <a:avLst/>
              </a:prstGeom>
              <a:solidFill>
                <a:srgbClr val="6E2CE6"/>
              </a:solidFill>
              <a:ln w="9525">
                <a:noFill/>
                <a:miter lim="800000"/>
                <a:headEnd/>
                <a:tailEnd/>
              </a:ln>
            </p:spPr>
            <p:txBody>
              <a:bodyPr/>
              <a:lstStyle/>
              <a:p>
                <a:endParaRPr lang="en-US"/>
              </a:p>
            </p:txBody>
          </p:sp>
          <p:sp>
            <p:nvSpPr>
              <p:cNvPr id="41489" name="Rectangle 529"/>
              <p:cNvSpPr>
                <a:spLocks noChangeArrowheads="1"/>
              </p:cNvSpPr>
              <p:nvPr/>
            </p:nvSpPr>
            <p:spPr bwMode="auto">
              <a:xfrm>
                <a:off x="4943" y="3095"/>
                <a:ext cx="186" cy="8"/>
              </a:xfrm>
              <a:prstGeom prst="rect">
                <a:avLst/>
              </a:prstGeom>
              <a:solidFill>
                <a:srgbClr val="6729E9"/>
              </a:solidFill>
              <a:ln w="9525">
                <a:noFill/>
                <a:miter lim="800000"/>
                <a:headEnd/>
                <a:tailEnd/>
              </a:ln>
            </p:spPr>
            <p:txBody>
              <a:bodyPr/>
              <a:lstStyle/>
              <a:p>
                <a:endParaRPr lang="en-US"/>
              </a:p>
            </p:txBody>
          </p:sp>
          <p:sp>
            <p:nvSpPr>
              <p:cNvPr id="41490" name="Rectangle 530"/>
              <p:cNvSpPr>
                <a:spLocks noChangeArrowheads="1"/>
              </p:cNvSpPr>
              <p:nvPr/>
            </p:nvSpPr>
            <p:spPr bwMode="auto">
              <a:xfrm>
                <a:off x="4943" y="3103"/>
                <a:ext cx="186" cy="4"/>
              </a:xfrm>
              <a:prstGeom prst="rect">
                <a:avLst/>
              </a:prstGeom>
              <a:solidFill>
                <a:srgbClr val="6327EA"/>
              </a:solidFill>
              <a:ln w="9525">
                <a:noFill/>
                <a:miter lim="800000"/>
                <a:headEnd/>
                <a:tailEnd/>
              </a:ln>
            </p:spPr>
            <p:txBody>
              <a:bodyPr/>
              <a:lstStyle/>
              <a:p>
                <a:endParaRPr lang="en-US"/>
              </a:p>
            </p:txBody>
          </p:sp>
          <p:sp>
            <p:nvSpPr>
              <p:cNvPr id="41491" name="Rectangle 531"/>
              <p:cNvSpPr>
                <a:spLocks noChangeArrowheads="1"/>
              </p:cNvSpPr>
              <p:nvPr/>
            </p:nvSpPr>
            <p:spPr bwMode="auto">
              <a:xfrm>
                <a:off x="4943" y="3107"/>
                <a:ext cx="186" cy="8"/>
              </a:xfrm>
              <a:prstGeom prst="rect">
                <a:avLst/>
              </a:prstGeom>
              <a:solidFill>
                <a:srgbClr val="5D25ED"/>
              </a:solidFill>
              <a:ln w="9525">
                <a:noFill/>
                <a:miter lim="800000"/>
                <a:headEnd/>
                <a:tailEnd/>
              </a:ln>
            </p:spPr>
            <p:txBody>
              <a:bodyPr/>
              <a:lstStyle/>
              <a:p>
                <a:endParaRPr lang="en-US"/>
              </a:p>
            </p:txBody>
          </p:sp>
          <p:sp>
            <p:nvSpPr>
              <p:cNvPr id="41492" name="Rectangle 532"/>
              <p:cNvSpPr>
                <a:spLocks noChangeArrowheads="1"/>
              </p:cNvSpPr>
              <p:nvPr/>
            </p:nvSpPr>
            <p:spPr bwMode="auto">
              <a:xfrm>
                <a:off x="4943" y="3115"/>
                <a:ext cx="186" cy="8"/>
              </a:xfrm>
              <a:prstGeom prst="rect">
                <a:avLst/>
              </a:prstGeom>
              <a:solidFill>
                <a:srgbClr val="5823EF"/>
              </a:solidFill>
              <a:ln w="9525">
                <a:noFill/>
                <a:miter lim="800000"/>
                <a:headEnd/>
                <a:tailEnd/>
              </a:ln>
            </p:spPr>
            <p:txBody>
              <a:bodyPr/>
              <a:lstStyle/>
              <a:p>
                <a:endParaRPr lang="en-US"/>
              </a:p>
            </p:txBody>
          </p:sp>
          <p:sp>
            <p:nvSpPr>
              <p:cNvPr id="41493" name="Rectangle 533"/>
              <p:cNvSpPr>
                <a:spLocks noChangeArrowheads="1"/>
              </p:cNvSpPr>
              <p:nvPr/>
            </p:nvSpPr>
            <p:spPr bwMode="auto">
              <a:xfrm>
                <a:off x="4943" y="3123"/>
                <a:ext cx="186" cy="9"/>
              </a:xfrm>
              <a:prstGeom prst="rect">
                <a:avLst/>
              </a:prstGeom>
              <a:solidFill>
                <a:srgbClr val="5120F1"/>
              </a:solidFill>
              <a:ln w="9525">
                <a:noFill/>
                <a:miter lim="800000"/>
                <a:headEnd/>
                <a:tailEnd/>
              </a:ln>
            </p:spPr>
            <p:txBody>
              <a:bodyPr/>
              <a:lstStyle/>
              <a:p>
                <a:endParaRPr lang="en-US"/>
              </a:p>
            </p:txBody>
          </p:sp>
          <p:sp>
            <p:nvSpPr>
              <p:cNvPr id="41494" name="Rectangle 534"/>
              <p:cNvSpPr>
                <a:spLocks noChangeArrowheads="1"/>
              </p:cNvSpPr>
              <p:nvPr/>
            </p:nvSpPr>
            <p:spPr bwMode="auto">
              <a:xfrm>
                <a:off x="4943" y="3132"/>
                <a:ext cx="186" cy="4"/>
              </a:xfrm>
              <a:prstGeom prst="rect">
                <a:avLst/>
              </a:prstGeom>
              <a:solidFill>
                <a:srgbClr val="4E1FF2"/>
              </a:solidFill>
              <a:ln w="9525">
                <a:noFill/>
                <a:miter lim="800000"/>
                <a:headEnd/>
                <a:tailEnd/>
              </a:ln>
            </p:spPr>
            <p:txBody>
              <a:bodyPr/>
              <a:lstStyle/>
              <a:p>
                <a:endParaRPr lang="en-US"/>
              </a:p>
            </p:txBody>
          </p:sp>
          <p:sp>
            <p:nvSpPr>
              <p:cNvPr id="41495" name="Rectangle 535"/>
              <p:cNvSpPr>
                <a:spLocks noChangeArrowheads="1"/>
              </p:cNvSpPr>
              <p:nvPr/>
            </p:nvSpPr>
            <p:spPr bwMode="auto">
              <a:xfrm>
                <a:off x="4943" y="3136"/>
                <a:ext cx="186" cy="8"/>
              </a:xfrm>
              <a:prstGeom prst="rect">
                <a:avLst/>
              </a:prstGeom>
              <a:solidFill>
                <a:srgbClr val="481DF4"/>
              </a:solidFill>
              <a:ln w="9525">
                <a:noFill/>
                <a:miter lim="800000"/>
                <a:headEnd/>
                <a:tailEnd/>
              </a:ln>
            </p:spPr>
            <p:txBody>
              <a:bodyPr/>
              <a:lstStyle/>
              <a:p>
                <a:endParaRPr lang="en-US"/>
              </a:p>
            </p:txBody>
          </p:sp>
          <p:sp>
            <p:nvSpPr>
              <p:cNvPr id="41496" name="Rectangle 536"/>
              <p:cNvSpPr>
                <a:spLocks noChangeArrowheads="1"/>
              </p:cNvSpPr>
              <p:nvPr/>
            </p:nvSpPr>
            <p:spPr bwMode="auto">
              <a:xfrm>
                <a:off x="4943" y="3144"/>
                <a:ext cx="186" cy="8"/>
              </a:xfrm>
              <a:prstGeom prst="rect">
                <a:avLst/>
              </a:prstGeom>
              <a:solidFill>
                <a:srgbClr val="421AF6"/>
              </a:solidFill>
              <a:ln w="9525">
                <a:noFill/>
                <a:miter lim="800000"/>
                <a:headEnd/>
                <a:tailEnd/>
              </a:ln>
            </p:spPr>
            <p:txBody>
              <a:bodyPr/>
              <a:lstStyle/>
              <a:p>
                <a:endParaRPr lang="en-US"/>
              </a:p>
            </p:txBody>
          </p:sp>
          <p:sp>
            <p:nvSpPr>
              <p:cNvPr id="41497" name="Rectangle 537"/>
              <p:cNvSpPr>
                <a:spLocks noChangeArrowheads="1"/>
              </p:cNvSpPr>
              <p:nvPr/>
            </p:nvSpPr>
            <p:spPr bwMode="auto">
              <a:xfrm>
                <a:off x="4943" y="3152"/>
                <a:ext cx="186" cy="8"/>
              </a:xfrm>
              <a:prstGeom prst="rect">
                <a:avLst/>
              </a:prstGeom>
              <a:solidFill>
                <a:srgbClr val="3D18F7"/>
              </a:solidFill>
              <a:ln w="9525">
                <a:noFill/>
                <a:miter lim="800000"/>
                <a:headEnd/>
                <a:tailEnd/>
              </a:ln>
            </p:spPr>
            <p:txBody>
              <a:bodyPr/>
              <a:lstStyle/>
              <a:p>
                <a:endParaRPr lang="en-US"/>
              </a:p>
            </p:txBody>
          </p:sp>
          <p:sp>
            <p:nvSpPr>
              <p:cNvPr id="41498" name="Rectangle 538"/>
              <p:cNvSpPr>
                <a:spLocks noChangeArrowheads="1"/>
              </p:cNvSpPr>
              <p:nvPr/>
            </p:nvSpPr>
            <p:spPr bwMode="auto">
              <a:xfrm>
                <a:off x="4943" y="3160"/>
                <a:ext cx="186" cy="4"/>
              </a:xfrm>
              <a:prstGeom prst="rect">
                <a:avLst/>
              </a:prstGeom>
              <a:solidFill>
                <a:srgbClr val="3816F8"/>
              </a:solidFill>
              <a:ln w="9525">
                <a:noFill/>
                <a:miter lim="800000"/>
                <a:headEnd/>
                <a:tailEnd/>
              </a:ln>
            </p:spPr>
            <p:txBody>
              <a:bodyPr/>
              <a:lstStyle/>
              <a:p>
                <a:endParaRPr lang="en-US"/>
              </a:p>
            </p:txBody>
          </p:sp>
          <p:sp>
            <p:nvSpPr>
              <p:cNvPr id="41499" name="Rectangle 539"/>
              <p:cNvSpPr>
                <a:spLocks noChangeArrowheads="1"/>
              </p:cNvSpPr>
              <p:nvPr/>
            </p:nvSpPr>
            <p:spPr bwMode="auto">
              <a:xfrm>
                <a:off x="4943" y="3164"/>
                <a:ext cx="186" cy="8"/>
              </a:xfrm>
              <a:prstGeom prst="rect">
                <a:avLst/>
              </a:prstGeom>
              <a:solidFill>
                <a:srgbClr val="3414F9"/>
              </a:solidFill>
              <a:ln w="9525">
                <a:noFill/>
                <a:miter lim="800000"/>
                <a:headEnd/>
                <a:tailEnd/>
              </a:ln>
            </p:spPr>
            <p:txBody>
              <a:bodyPr/>
              <a:lstStyle/>
              <a:p>
                <a:endParaRPr lang="en-US"/>
              </a:p>
            </p:txBody>
          </p:sp>
          <p:sp>
            <p:nvSpPr>
              <p:cNvPr id="41500" name="Rectangle 540"/>
              <p:cNvSpPr>
                <a:spLocks noChangeArrowheads="1"/>
              </p:cNvSpPr>
              <p:nvPr/>
            </p:nvSpPr>
            <p:spPr bwMode="auto">
              <a:xfrm>
                <a:off x="4943" y="3172"/>
                <a:ext cx="186" cy="8"/>
              </a:xfrm>
              <a:prstGeom prst="rect">
                <a:avLst/>
              </a:prstGeom>
              <a:solidFill>
                <a:srgbClr val="2E12FA"/>
              </a:solidFill>
              <a:ln w="9525">
                <a:noFill/>
                <a:miter lim="800000"/>
                <a:headEnd/>
                <a:tailEnd/>
              </a:ln>
            </p:spPr>
            <p:txBody>
              <a:bodyPr/>
              <a:lstStyle/>
              <a:p>
                <a:endParaRPr lang="en-US"/>
              </a:p>
            </p:txBody>
          </p:sp>
          <p:sp>
            <p:nvSpPr>
              <p:cNvPr id="41501" name="Rectangle 541"/>
              <p:cNvSpPr>
                <a:spLocks noChangeArrowheads="1"/>
              </p:cNvSpPr>
              <p:nvPr/>
            </p:nvSpPr>
            <p:spPr bwMode="auto">
              <a:xfrm>
                <a:off x="4943" y="3180"/>
                <a:ext cx="186" cy="4"/>
              </a:xfrm>
              <a:prstGeom prst="rect">
                <a:avLst/>
              </a:prstGeom>
              <a:solidFill>
                <a:srgbClr val="2A10FB"/>
              </a:solidFill>
              <a:ln w="9525">
                <a:noFill/>
                <a:miter lim="800000"/>
                <a:headEnd/>
                <a:tailEnd/>
              </a:ln>
            </p:spPr>
            <p:txBody>
              <a:bodyPr/>
              <a:lstStyle/>
              <a:p>
                <a:endParaRPr lang="en-US"/>
              </a:p>
            </p:txBody>
          </p:sp>
          <p:sp>
            <p:nvSpPr>
              <p:cNvPr id="41502" name="Rectangle 542"/>
              <p:cNvSpPr>
                <a:spLocks noChangeArrowheads="1"/>
              </p:cNvSpPr>
              <p:nvPr/>
            </p:nvSpPr>
            <p:spPr bwMode="auto">
              <a:xfrm>
                <a:off x="4943" y="3184"/>
                <a:ext cx="186" cy="9"/>
              </a:xfrm>
              <a:prstGeom prst="rect">
                <a:avLst/>
              </a:prstGeom>
              <a:solidFill>
                <a:srgbClr val="250EFC"/>
              </a:solidFill>
              <a:ln w="9525">
                <a:noFill/>
                <a:miter lim="800000"/>
                <a:headEnd/>
                <a:tailEnd/>
              </a:ln>
            </p:spPr>
            <p:txBody>
              <a:bodyPr/>
              <a:lstStyle/>
              <a:p>
                <a:endParaRPr lang="en-US"/>
              </a:p>
            </p:txBody>
          </p:sp>
          <p:sp>
            <p:nvSpPr>
              <p:cNvPr id="41503" name="Rectangle 543"/>
              <p:cNvSpPr>
                <a:spLocks noChangeArrowheads="1"/>
              </p:cNvSpPr>
              <p:nvPr/>
            </p:nvSpPr>
            <p:spPr bwMode="auto">
              <a:xfrm>
                <a:off x="4943" y="3193"/>
                <a:ext cx="186" cy="8"/>
              </a:xfrm>
              <a:prstGeom prst="rect">
                <a:avLst/>
              </a:prstGeom>
              <a:solidFill>
                <a:srgbClr val="1E0CFD"/>
              </a:solidFill>
              <a:ln w="9525">
                <a:noFill/>
                <a:miter lim="800000"/>
                <a:headEnd/>
                <a:tailEnd/>
              </a:ln>
            </p:spPr>
            <p:txBody>
              <a:bodyPr/>
              <a:lstStyle/>
              <a:p>
                <a:endParaRPr lang="en-US"/>
              </a:p>
            </p:txBody>
          </p:sp>
          <p:sp>
            <p:nvSpPr>
              <p:cNvPr id="41504" name="Rectangle 544"/>
              <p:cNvSpPr>
                <a:spLocks noChangeArrowheads="1"/>
              </p:cNvSpPr>
              <p:nvPr/>
            </p:nvSpPr>
            <p:spPr bwMode="auto">
              <a:xfrm>
                <a:off x="4943" y="3201"/>
                <a:ext cx="186" cy="8"/>
              </a:xfrm>
              <a:prstGeom prst="rect">
                <a:avLst/>
              </a:prstGeom>
              <a:solidFill>
                <a:srgbClr val="1809FD"/>
              </a:solidFill>
              <a:ln w="9525">
                <a:noFill/>
                <a:miter lim="800000"/>
                <a:headEnd/>
                <a:tailEnd/>
              </a:ln>
            </p:spPr>
            <p:txBody>
              <a:bodyPr/>
              <a:lstStyle/>
              <a:p>
                <a:endParaRPr lang="en-US"/>
              </a:p>
            </p:txBody>
          </p:sp>
          <p:sp>
            <p:nvSpPr>
              <p:cNvPr id="41505" name="Rectangle 545"/>
              <p:cNvSpPr>
                <a:spLocks noChangeArrowheads="1"/>
              </p:cNvSpPr>
              <p:nvPr/>
            </p:nvSpPr>
            <p:spPr bwMode="auto">
              <a:xfrm>
                <a:off x="4943" y="3209"/>
                <a:ext cx="186" cy="4"/>
              </a:xfrm>
              <a:prstGeom prst="rect">
                <a:avLst/>
              </a:prstGeom>
              <a:solidFill>
                <a:srgbClr val="1107FE"/>
              </a:solidFill>
              <a:ln w="9525">
                <a:noFill/>
                <a:miter lim="800000"/>
                <a:headEnd/>
                <a:tailEnd/>
              </a:ln>
            </p:spPr>
            <p:txBody>
              <a:bodyPr/>
              <a:lstStyle/>
              <a:p>
                <a:endParaRPr lang="en-US"/>
              </a:p>
            </p:txBody>
          </p:sp>
          <p:sp>
            <p:nvSpPr>
              <p:cNvPr id="41506" name="Rectangle 546"/>
              <p:cNvSpPr>
                <a:spLocks noChangeArrowheads="1"/>
              </p:cNvSpPr>
              <p:nvPr/>
            </p:nvSpPr>
            <p:spPr bwMode="auto">
              <a:xfrm>
                <a:off x="4943" y="3213"/>
                <a:ext cx="186" cy="8"/>
              </a:xfrm>
              <a:prstGeom prst="rect">
                <a:avLst/>
              </a:prstGeom>
              <a:solidFill>
                <a:srgbClr val="0A04FE"/>
              </a:solidFill>
              <a:ln w="9525">
                <a:noFill/>
                <a:miter lim="800000"/>
                <a:headEnd/>
                <a:tailEnd/>
              </a:ln>
            </p:spPr>
            <p:txBody>
              <a:bodyPr/>
              <a:lstStyle/>
              <a:p>
                <a:endParaRPr lang="en-US"/>
              </a:p>
            </p:txBody>
          </p:sp>
        </p:grpSp>
        <p:sp>
          <p:nvSpPr>
            <p:cNvPr id="41508" name="Rectangle 548"/>
            <p:cNvSpPr>
              <a:spLocks noChangeArrowheads="1"/>
            </p:cNvSpPr>
            <p:nvPr/>
          </p:nvSpPr>
          <p:spPr bwMode="auto">
            <a:xfrm>
              <a:off x="4943" y="2774"/>
              <a:ext cx="186" cy="447"/>
            </a:xfrm>
            <a:prstGeom prst="rect">
              <a:avLst/>
            </a:prstGeom>
            <a:noFill/>
            <a:ln w="7938">
              <a:solidFill>
                <a:srgbClr val="000000"/>
              </a:solidFill>
              <a:miter lim="800000"/>
              <a:headEnd/>
              <a:tailEnd/>
            </a:ln>
          </p:spPr>
          <p:txBody>
            <a:bodyPr/>
            <a:lstStyle/>
            <a:p>
              <a:endParaRPr lang="en-US"/>
            </a:p>
          </p:txBody>
        </p:sp>
        <p:sp>
          <p:nvSpPr>
            <p:cNvPr id="41509" name="Line 549"/>
            <p:cNvSpPr>
              <a:spLocks noChangeShapeType="1"/>
            </p:cNvSpPr>
            <p:nvPr/>
          </p:nvSpPr>
          <p:spPr bwMode="auto">
            <a:xfrm>
              <a:off x="1109" y="970"/>
              <a:ext cx="1" cy="2251"/>
            </a:xfrm>
            <a:prstGeom prst="line">
              <a:avLst/>
            </a:prstGeom>
            <a:noFill/>
            <a:ln w="0">
              <a:solidFill>
                <a:srgbClr val="000000"/>
              </a:solidFill>
              <a:round/>
              <a:headEnd/>
              <a:tailEnd/>
            </a:ln>
          </p:spPr>
          <p:txBody>
            <a:bodyPr/>
            <a:lstStyle/>
            <a:p>
              <a:endParaRPr lang="en-US"/>
            </a:p>
          </p:txBody>
        </p:sp>
        <p:sp>
          <p:nvSpPr>
            <p:cNvPr id="41510" name="Line 550"/>
            <p:cNvSpPr>
              <a:spLocks noChangeShapeType="1"/>
            </p:cNvSpPr>
            <p:nvPr/>
          </p:nvSpPr>
          <p:spPr bwMode="auto">
            <a:xfrm>
              <a:off x="1089" y="3221"/>
              <a:ext cx="20" cy="1"/>
            </a:xfrm>
            <a:prstGeom prst="line">
              <a:avLst/>
            </a:prstGeom>
            <a:noFill/>
            <a:ln w="0">
              <a:solidFill>
                <a:srgbClr val="000000"/>
              </a:solidFill>
              <a:round/>
              <a:headEnd/>
              <a:tailEnd/>
            </a:ln>
          </p:spPr>
          <p:txBody>
            <a:bodyPr/>
            <a:lstStyle/>
            <a:p>
              <a:endParaRPr lang="en-US"/>
            </a:p>
          </p:txBody>
        </p:sp>
        <p:sp>
          <p:nvSpPr>
            <p:cNvPr id="41511" name="Line 551"/>
            <p:cNvSpPr>
              <a:spLocks noChangeShapeType="1"/>
            </p:cNvSpPr>
            <p:nvPr/>
          </p:nvSpPr>
          <p:spPr bwMode="auto">
            <a:xfrm>
              <a:off x="1089" y="2900"/>
              <a:ext cx="20" cy="1"/>
            </a:xfrm>
            <a:prstGeom prst="line">
              <a:avLst/>
            </a:prstGeom>
            <a:noFill/>
            <a:ln w="0">
              <a:solidFill>
                <a:srgbClr val="000000"/>
              </a:solidFill>
              <a:round/>
              <a:headEnd/>
              <a:tailEnd/>
            </a:ln>
          </p:spPr>
          <p:txBody>
            <a:bodyPr/>
            <a:lstStyle/>
            <a:p>
              <a:endParaRPr lang="en-US"/>
            </a:p>
          </p:txBody>
        </p:sp>
        <p:sp>
          <p:nvSpPr>
            <p:cNvPr id="41512" name="Line 552"/>
            <p:cNvSpPr>
              <a:spLocks noChangeShapeType="1"/>
            </p:cNvSpPr>
            <p:nvPr/>
          </p:nvSpPr>
          <p:spPr bwMode="auto">
            <a:xfrm>
              <a:off x="1089" y="2579"/>
              <a:ext cx="20" cy="1"/>
            </a:xfrm>
            <a:prstGeom prst="line">
              <a:avLst/>
            </a:prstGeom>
            <a:noFill/>
            <a:ln w="0">
              <a:solidFill>
                <a:srgbClr val="000000"/>
              </a:solidFill>
              <a:round/>
              <a:headEnd/>
              <a:tailEnd/>
            </a:ln>
          </p:spPr>
          <p:txBody>
            <a:bodyPr/>
            <a:lstStyle/>
            <a:p>
              <a:endParaRPr lang="en-US"/>
            </a:p>
          </p:txBody>
        </p:sp>
        <p:sp>
          <p:nvSpPr>
            <p:cNvPr id="41513" name="Line 553"/>
            <p:cNvSpPr>
              <a:spLocks noChangeShapeType="1"/>
            </p:cNvSpPr>
            <p:nvPr/>
          </p:nvSpPr>
          <p:spPr bwMode="auto">
            <a:xfrm>
              <a:off x="1089" y="2258"/>
              <a:ext cx="20" cy="1"/>
            </a:xfrm>
            <a:prstGeom prst="line">
              <a:avLst/>
            </a:prstGeom>
            <a:noFill/>
            <a:ln w="0">
              <a:solidFill>
                <a:srgbClr val="000000"/>
              </a:solidFill>
              <a:round/>
              <a:headEnd/>
              <a:tailEnd/>
            </a:ln>
          </p:spPr>
          <p:txBody>
            <a:bodyPr/>
            <a:lstStyle/>
            <a:p>
              <a:endParaRPr lang="en-US"/>
            </a:p>
          </p:txBody>
        </p:sp>
        <p:sp>
          <p:nvSpPr>
            <p:cNvPr id="41514" name="Line 554"/>
            <p:cNvSpPr>
              <a:spLocks noChangeShapeType="1"/>
            </p:cNvSpPr>
            <p:nvPr/>
          </p:nvSpPr>
          <p:spPr bwMode="auto">
            <a:xfrm>
              <a:off x="1089" y="1933"/>
              <a:ext cx="20" cy="1"/>
            </a:xfrm>
            <a:prstGeom prst="line">
              <a:avLst/>
            </a:prstGeom>
            <a:noFill/>
            <a:ln w="0">
              <a:solidFill>
                <a:srgbClr val="000000"/>
              </a:solidFill>
              <a:round/>
              <a:headEnd/>
              <a:tailEnd/>
            </a:ln>
          </p:spPr>
          <p:txBody>
            <a:bodyPr/>
            <a:lstStyle/>
            <a:p>
              <a:endParaRPr lang="en-US"/>
            </a:p>
          </p:txBody>
        </p:sp>
        <p:sp>
          <p:nvSpPr>
            <p:cNvPr id="41515" name="Line 555"/>
            <p:cNvSpPr>
              <a:spLocks noChangeShapeType="1"/>
            </p:cNvSpPr>
            <p:nvPr/>
          </p:nvSpPr>
          <p:spPr bwMode="auto">
            <a:xfrm>
              <a:off x="1089" y="1612"/>
              <a:ext cx="20" cy="1"/>
            </a:xfrm>
            <a:prstGeom prst="line">
              <a:avLst/>
            </a:prstGeom>
            <a:noFill/>
            <a:ln w="0">
              <a:solidFill>
                <a:srgbClr val="000000"/>
              </a:solidFill>
              <a:round/>
              <a:headEnd/>
              <a:tailEnd/>
            </a:ln>
          </p:spPr>
          <p:txBody>
            <a:bodyPr/>
            <a:lstStyle/>
            <a:p>
              <a:endParaRPr lang="en-US"/>
            </a:p>
          </p:txBody>
        </p:sp>
        <p:sp>
          <p:nvSpPr>
            <p:cNvPr id="41516" name="Line 556"/>
            <p:cNvSpPr>
              <a:spLocks noChangeShapeType="1"/>
            </p:cNvSpPr>
            <p:nvPr/>
          </p:nvSpPr>
          <p:spPr bwMode="auto">
            <a:xfrm>
              <a:off x="1089" y="1291"/>
              <a:ext cx="20" cy="1"/>
            </a:xfrm>
            <a:prstGeom prst="line">
              <a:avLst/>
            </a:prstGeom>
            <a:noFill/>
            <a:ln w="0">
              <a:solidFill>
                <a:srgbClr val="000000"/>
              </a:solidFill>
              <a:round/>
              <a:headEnd/>
              <a:tailEnd/>
            </a:ln>
          </p:spPr>
          <p:txBody>
            <a:bodyPr/>
            <a:lstStyle/>
            <a:p>
              <a:endParaRPr lang="en-US"/>
            </a:p>
          </p:txBody>
        </p:sp>
        <p:sp>
          <p:nvSpPr>
            <p:cNvPr id="41517" name="Line 557"/>
            <p:cNvSpPr>
              <a:spLocks noChangeShapeType="1"/>
            </p:cNvSpPr>
            <p:nvPr/>
          </p:nvSpPr>
          <p:spPr bwMode="auto">
            <a:xfrm>
              <a:off x="1089" y="970"/>
              <a:ext cx="20" cy="1"/>
            </a:xfrm>
            <a:prstGeom prst="line">
              <a:avLst/>
            </a:prstGeom>
            <a:noFill/>
            <a:ln w="0">
              <a:solidFill>
                <a:srgbClr val="000000"/>
              </a:solidFill>
              <a:round/>
              <a:headEnd/>
              <a:tailEnd/>
            </a:ln>
          </p:spPr>
          <p:txBody>
            <a:bodyPr/>
            <a:lstStyle/>
            <a:p>
              <a:endParaRPr lang="en-US"/>
            </a:p>
          </p:txBody>
        </p:sp>
        <p:sp>
          <p:nvSpPr>
            <p:cNvPr id="41518" name="Line 558"/>
            <p:cNvSpPr>
              <a:spLocks noChangeShapeType="1"/>
            </p:cNvSpPr>
            <p:nvPr/>
          </p:nvSpPr>
          <p:spPr bwMode="auto">
            <a:xfrm>
              <a:off x="1109" y="3221"/>
              <a:ext cx="4162" cy="1"/>
            </a:xfrm>
            <a:prstGeom prst="line">
              <a:avLst/>
            </a:prstGeom>
            <a:noFill/>
            <a:ln w="0">
              <a:solidFill>
                <a:srgbClr val="000000"/>
              </a:solidFill>
              <a:round/>
              <a:headEnd/>
              <a:tailEnd/>
            </a:ln>
          </p:spPr>
          <p:txBody>
            <a:bodyPr/>
            <a:lstStyle/>
            <a:p>
              <a:endParaRPr lang="en-US"/>
            </a:p>
          </p:txBody>
        </p:sp>
        <p:sp>
          <p:nvSpPr>
            <p:cNvPr id="41519" name="Line 559"/>
            <p:cNvSpPr>
              <a:spLocks noChangeShapeType="1"/>
            </p:cNvSpPr>
            <p:nvPr/>
          </p:nvSpPr>
          <p:spPr bwMode="auto">
            <a:xfrm flipV="1">
              <a:off x="1109" y="3221"/>
              <a:ext cx="1" cy="16"/>
            </a:xfrm>
            <a:prstGeom prst="line">
              <a:avLst/>
            </a:prstGeom>
            <a:noFill/>
            <a:ln w="0">
              <a:solidFill>
                <a:srgbClr val="000000"/>
              </a:solidFill>
              <a:round/>
              <a:headEnd/>
              <a:tailEnd/>
            </a:ln>
          </p:spPr>
          <p:txBody>
            <a:bodyPr/>
            <a:lstStyle/>
            <a:p>
              <a:endParaRPr lang="en-US"/>
            </a:p>
          </p:txBody>
        </p:sp>
        <p:sp>
          <p:nvSpPr>
            <p:cNvPr id="41520" name="Line 560"/>
            <p:cNvSpPr>
              <a:spLocks noChangeShapeType="1"/>
            </p:cNvSpPr>
            <p:nvPr/>
          </p:nvSpPr>
          <p:spPr bwMode="auto">
            <a:xfrm flipV="1">
              <a:off x="1573" y="3221"/>
              <a:ext cx="1" cy="16"/>
            </a:xfrm>
            <a:prstGeom prst="line">
              <a:avLst/>
            </a:prstGeom>
            <a:noFill/>
            <a:ln w="0">
              <a:solidFill>
                <a:srgbClr val="000000"/>
              </a:solidFill>
              <a:round/>
              <a:headEnd/>
              <a:tailEnd/>
            </a:ln>
          </p:spPr>
          <p:txBody>
            <a:bodyPr/>
            <a:lstStyle/>
            <a:p>
              <a:endParaRPr lang="en-US"/>
            </a:p>
          </p:txBody>
        </p:sp>
        <p:sp>
          <p:nvSpPr>
            <p:cNvPr id="41521" name="Line 561"/>
            <p:cNvSpPr>
              <a:spLocks noChangeShapeType="1"/>
            </p:cNvSpPr>
            <p:nvPr/>
          </p:nvSpPr>
          <p:spPr bwMode="auto">
            <a:xfrm flipV="1">
              <a:off x="2032" y="3221"/>
              <a:ext cx="1" cy="16"/>
            </a:xfrm>
            <a:prstGeom prst="line">
              <a:avLst/>
            </a:prstGeom>
            <a:noFill/>
            <a:ln w="0">
              <a:solidFill>
                <a:srgbClr val="000000"/>
              </a:solidFill>
              <a:round/>
              <a:headEnd/>
              <a:tailEnd/>
            </a:ln>
          </p:spPr>
          <p:txBody>
            <a:bodyPr/>
            <a:lstStyle/>
            <a:p>
              <a:endParaRPr lang="en-US"/>
            </a:p>
          </p:txBody>
        </p:sp>
        <p:sp>
          <p:nvSpPr>
            <p:cNvPr id="41522" name="Line 562"/>
            <p:cNvSpPr>
              <a:spLocks noChangeShapeType="1"/>
            </p:cNvSpPr>
            <p:nvPr/>
          </p:nvSpPr>
          <p:spPr bwMode="auto">
            <a:xfrm flipV="1">
              <a:off x="2496" y="3221"/>
              <a:ext cx="1" cy="16"/>
            </a:xfrm>
            <a:prstGeom prst="line">
              <a:avLst/>
            </a:prstGeom>
            <a:noFill/>
            <a:ln w="0">
              <a:solidFill>
                <a:srgbClr val="000000"/>
              </a:solidFill>
              <a:round/>
              <a:headEnd/>
              <a:tailEnd/>
            </a:ln>
          </p:spPr>
          <p:txBody>
            <a:bodyPr/>
            <a:lstStyle/>
            <a:p>
              <a:endParaRPr lang="en-US"/>
            </a:p>
          </p:txBody>
        </p:sp>
        <p:sp>
          <p:nvSpPr>
            <p:cNvPr id="41523" name="Line 563"/>
            <p:cNvSpPr>
              <a:spLocks noChangeShapeType="1"/>
            </p:cNvSpPr>
            <p:nvPr/>
          </p:nvSpPr>
          <p:spPr bwMode="auto">
            <a:xfrm flipV="1">
              <a:off x="2960" y="3221"/>
              <a:ext cx="1" cy="16"/>
            </a:xfrm>
            <a:prstGeom prst="line">
              <a:avLst/>
            </a:prstGeom>
            <a:noFill/>
            <a:ln w="0">
              <a:solidFill>
                <a:srgbClr val="000000"/>
              </a:solidFill>
              <a:round/>
              <a:headEnd/>
              <a:tailEnd/>
            </a:ln>
          </p:spPr>
          <p:txBody>
            <a:bodyPr/>
            <a:lstStyle/>
            <a:p>
              <a:endParaRPr lang="en-US"/>
            </a:p>
          </p:txBody>
        </p:sp>
        <p:sp>
          <p:nvSpPr>
            <p:cNvPr id="41524" name="Line 564"/>
            <p:cNvSpPr>
              <a:spLocks noChangeShapeType="1"/>
            </p:cNvSpPr>
            <p:nvPr/>
          </p:nvSpPr>
          <p:spPr bwMode="auto">
            <a:xfrm flipV="1">
              <a:off x="3419" y="3221"/>
              <a:ext cx="1" cy="16"/>
            </a:xfrm>
            <a:prstGeom prst="line">
              <a:avLst/>
            </a:prstGeom>
            <a:noFill/>
            <a:ln w="0">
              <a:solidFill>
                <a:srgbClr val="000000"/>
              </a:solidFill>
              <a:round/>
              <a:headEnd/>
              <a:tailEnd/>
            </a:ln>
          </p:spPr>
          <p:txBody>
            <a:bodyPr/>
            <a:lstStyle/>
            <a:p>
              <a:endParaRPr lang="en-US"/>
            </a:p>
          </p:txBody>
        </p:sp>
        <p:sp>
          <p:nvSpPr>
            <p:cNvPr id="41525" name="Line 565"/>
            <p:cNvSpPr>
              <a:spLocks noChangeShapeType="1"/>
            </p:cNvSpPr>
            <p:nvPr/>
          </p:nvSpPr>
          <p:spPr bwMode="auto">
            <a:xfrm flipV="1">
              <a:off x="3883" y="3221"/>
              <a:ext cx="1" cy="16"/>
            </a:xfrm>
            <a:prstGeom prst="line">
              <a:avLst/>
            </a:prstGeom>
            <a:noFill/>
            <a:ln w="0">
              <a:solidFill>
                <a:srgbClr val="000000"/>
              </a:solidFill>
              <a:round/>
              <a:headEnd/>
              <a:tailEnd/>
            </a:ln>
          </p:spPr>
          <p:txBody>
            <a:bodyPr/>
            <a:lstStyle/>
            <a:p>
              <a:endParaRPr lang="en-US"/>
            </a:p>
          </p:txBody>
        </p:sp>
        <p:sp>
          <p:nvSpPr>
            <p:cNvPr id="41526" name="Line 566"/>
            <p:cNvSpPr>
              <a:spLocks noChangeShapeType="1"/>
            </p:cNvSpPr>
            <p:nvPr/>
          </p:nvSpPr>
          <p:spPr bwMode="auto">
            <a:xfrm flipV="1">
              <a:off x="4347" y="3221"/>
              <a:ext cx="1" cy="16"/>
            </a:xfrm>
            <a:prstGeom prst="line">
              <a:avLst/>
            </a:prstGeom>
            <a:noFill/>
            <a:ln w="0">
              <a:solidFill>
                <a:srgbClr val="000000"/>
              </a:solidFill>
              <a:round/>
              <a:headEnd/>
              <a:tailEnd/>
            </a:ln>
          </p:spPr>
          <p:txBody>
            <a:bodyPr/>
            <a:lstStyle/>
            <a:p>
              <a:endParaRPr lang="en-US"/>
            </a:p>
          </p:txBody>
        </p:sp>
        <p:sp>
          <p:nvSpPr>
            <p:cNvPr id="41527" name="Line 567"/>
            <p:cNvSpPr>
              <a:spLocks noChangeShapeType="1"/>
            </p:cNvSpPr>
            <p:nvPr/>
          </p:nvSpPr>
          <p:spPr bwMode="auto">
            <a:xfrm flipV="1">
              <a:off x="4806" y="3221"/>
              <a:ext cx="1" cy="16"/>
            </a:xfrm>
            <a:prstGeom prst="line">
              <a:avLst/>
            </a:prstGeom>
            <a:noFill/>
            <a:ln w="0">
              <a:solidFill>
                <a:srgbClr val="000000"/>
              </a:solidFill>
              <a:round/>
              <a:headEnd/>
              <a:tailEnd/>
            </a:ln>
          </p:spPr>
          <p:txBody>
            <a:bodyPr/>
            <a:lstStyle/>
            <a:p>
              <a:endParaRPr lang="en-US"/>
            </a:p>
          </p:txBody>
        </p:sp>
        <p:sp>
          <p:nvSpPr>
            <p:cNvPr id="41528" name="Line 568"/>
            <p:cNvSpPr>
              <a:spLocks noChangeShapeType="1"/>
            </p:cNvSpPr>
            <p:nvPr/>
          </p:nvSpPr>
          <p:spPr bwMode="auto">
            <a:xfrm flipV="1">
              <a:off x="5271" y="3221"/>
              <a:ext cx="1" cy="16"/>
            </a:xfrm>
            <a:prstGeom prst="line">
              <a:avLst/>
            </a:prstGeom>
            <a:noFill/>
            <a:ln w="0">
              <a:solidFill>
                <a:srgbClr val="000000"/>
              </a:solidFill>
              <a:round/>
              <a:headEnd/>
              <a:tailEnd/>
            </a:ln>
          </p:spPr>
          <p:txBody>
            <a:bodyPr/>
            <a:lstStyle/>
            <a:p>
              <a:endParaRPr lang="en-US"/>
            </a:p>
          </p:txBody>
        </p:sp>
        <p:sp>
          <p:nvSpPr>
            <p:cNvPr id="41529" name="Rectangle 569"/>
            <p:cNvSpPr>
              <a:spLocks noChangeArrowheads="1"/>
            </p:cNvSpPr>
            <p:nvPr/>
          </p:nvSpPr>
          <p:spPr bwMode="auto">
            <a:xfrm>
              <a:off x="1699" y="3034"/>
              <a:ext cx="202" cy="106"/>
            </a:xfrm>
            <a:prstGeom prst="rect">
              <a:avLst/>
            </a:prstGeom>
            <a:noFill/>
            <a:ln w="9525">
              <a:noFill/>
              <a:miter lim="800000"/>
              <a:headEnd/>
              <a:tailEnd/>
            </a:ln>
          </p:spPr>
          <p:txBody>
            <a:bodyPr wrap="none" lIns="0" tIns="0" rIns="0" bIns="0">
              <a:spAutoFit/>
            </a:bodyPr>
            <a:lstStyle/>
            <a:p>
              <a:r>
                <a:rPr lang="en-US" sz="800" b="1">
                  <a:solidFill>
                    <a:srgbClr val="000000"/>
                  </a:solidFill>
                  <a:latin typeface="Arial" charset="0"/>
                </a:rPr>
                <a:t>1,3%</a:t>
              </a:r>
              <a:endParaRPr lang="en-US"/>
            </a:p>
          </p:txBody>
        </p:sp>
        <p:sp>
          <p:nvSpPr>
            <p:cNvPr id="41530" name="Rectangle 570"/>
            <p:cNvSpPr>
              <a:spLocks noChangeArrowheads="1"/>
            </p:cNvSpPr>
            <p:nvPr/>
          </p:nvSpPr>
          <p:spPr bwMode="auto">
            <a:xfrm>
              <a:off x="2163" y="2819"/>
              <a:ext cx="202" cy="106"/>
            </a:xfrm>
            <a:prstGeom prst="rect">
              <a:avLst/>
            </a:prstGeom>
            <a:noFill/>
            <a:ln w="9525">
              <a:noFill/>
              <a:miter lim="800000"/>
              <a:headEnd/>
              <a:tailEnd/>
            </a:ln>
          </p:spPr>
          <p:txBody>
            <a:bodyPr wrap="none" lIns="0" tIns="0" rIns="0" bIns="0">
              <a:spAutoFit/>
            </a:bodyPr>
            <a:lstStyle/>
            <a:p>
              <a:r>
                <a:rPr lang="en-US" sz="800" b="1">
                  <a:solidFill>
                    <a:srgbClr val="000000"/>
                  </a:solidFill>
                  <a:latin typeface="Arial" charset="0"/>
                </a:rPr>
                <a:t>4,6%</a:t>
              </a:r>
              <a:endParaRPr lang="en-US"/>
            </a:p>
          </p:txBody>
        </p:sp>
        <p:sp>
          <p:nvSpPr>
            <p:cNvPr id="41531" name="Rectangle 571"/>
            <p:cNvSpPr>
              <a:spLocks noChangeArrowheads="1"/>
            </p:cNvSpPr>
            <p:nvPr/>
          </p:nvSpPr>
          <p:spPr bwMode="auto">
            <a:xfrm>
              <a:off x="2627" y="2782"/>
              <a:ext cx="202" cy="106"/>
            </a:xfrm>
            <a:prstGeom prst="rect">
              <a:avLst/>
            </a:prstGeom>
            <a:noFill/>
            <a:ln w="9525">
              <a:noFill/>
              <a:miter lim="800000"/>
              <a:headEnd/>
              <a:tailEnd/>
            </a:ln>
          </p:spPr>
          <p:txBody>
            <a:bodyPr wrap="none" lIns="0" tIns="0" rIns="0" bIns="0">
              <a:spAutoFit/>
            </a:bodyPr>
            <a:lstStyle/>
            <a:p>
              <a:r>
                <a:rPr lang="en-US" sz="800" b="1">
                  <a:solidFill>
                    <a:srgbClr val="000000"/>
                  </a:solidFill>
                  <a:latin typeface="Arial" charset="0"/>
                </a:rPr>
                <a:t>5,2%</a:t>
              </a:r>
              <a:endParaRPr lang="en-US"/>
            </a:p>
          </p:txBody>
        </p:sp>
        <p:sp>
          <p:nvSpPr>
            <p:cNvPr id="41532" name="Rectangle 572"/>
            <p:cNvSpPr>
              <a:spLocks noChangeArrowheads="1"/>
            </p:cNvSpPr>
            <p:nvPr/>
          </p:nvSpPr>
          <p:spPr bwMode="auto">
            <a:xfrm>
              <a:off x="4014" y="3115"/>
              <a:ext cx="202" cy="106"/>
            </a:xfrm>
            <a:prstGeom prst="rect">
              <a:avLst/>
            </a:prstGeom>
            <a:noFill/>
            <a:ln w="9525">
              <a:noFill/>
              <a:miter lim="800000"/>
              <a:headEnd/>
              <a:tailEnd/>
            </a:ln>
          </p:spPr>
          <p:txBody>
            <a:bodyPr wrap="none" lIns="0" tIns="0" rIns="0" bIns="0">
              <a:spAutoFit/>
            </a:bodyPr>
            <a:lstStyle/>
            <a:p>
              <a:r>
                <a:rPr lang="en-US" sz="800" b="1">
                  <a:solidFill>
                    <a:srgbClr val="000000"/>
                  </a:solidFill>
                  <a:latin typeface="Arial" charset="0"/>
                </a:rPr>
                <a:t>0,0%</a:t>
              </a:r>
              <a:endParaRPr lang="en-US"/>
            </a:p>
          </p:txBody>
        </p:sp>
        <p:sp>
          <p:nvSpPr>
            <p:cNvPr id="41533" name="Rectangle 573"/>
            <p:cNvSpPr>
              <a:spLocks noChangeArrowheads="1"/>
            </p:cNvSpPr>
            <p:nvPr/>
          </p:nvSpPr>
          <p:spPr bwMode="auto">
            <a:xfrm>
              <a:off x="4473" y="2656"/>
              <a:ext cx="202" cy="106"/>
            </a:xfrm>
            <a:prstGeom prst="rect">
              <a:avLst/>
            </a:prstGeom>
            <a:noFill/>
            <a:ln w="9525">
              <a:noFill/>
              <a:miter lim="800000"/>
              <a:headEnd/>
              <a:tailEnd/>
            </a:ln>
          </p:spPr>
          <p:txBody>
            <a:bodyPr wrap="none" lIns="0" tIns="0" rIns="0" bIns="0">
              <a:spAutoFit/>
            </a:bodyPr>
            <a:lstStyle/>
            <a:p>
              <a:r>
                <a:rPr lang="en-US" sz="800" b="1">
                  <a:solidFill>
                    <a:srgbClr val="000000"/>
                  </a:solidFill>
                  <a:latin typeface="Arial" charset="0"/>
                </a:rPr>
                <a:t>7,1%</a:t>
              </a:r>
              <a:endParaRPr lang="en-US"/>
            </a:p>
          </p:txBody>
        </p:sp>
        <p:sp>
          <p:nvSpPr>
            <p:cNvPr id="41534" name="Rectangle 574"/>
            <p:cNvSpPr>
              <a:spLocks noChangeArrowheads="1"/>
            </p:cNvSpPr>
            <p:nvPr/>
          </p:nvSpPr>
          <p:spPr bwMode="auto">
            <a:xfrm>
              <a:off x="4938" y="2668"/>
              <a:ext cx="202" cy="106"/>
            </a:xfrm>
            <a:prstGeom prst="rect">
              <a:avLst/>
            </a:prstGeom>
            <a:noFill/>
            <a:ln w="9525">
              <a:noFill/>
              <a:miter lim="800000"/>
              <a:headEnd/>
              <a:tailEnd/>
            </a:ln>
          </p:spPr>
          <p:txBody>
            <a:bodyPr wrap="none" lIns="0" tIns="0" rIns="0" bIns="0">
              <a:spAutoFit/>
            </a:bodyPr>
            <a:lstStyle/>
            <a:p>
              <a:r>
                <a:rPr lang="en-US" sz="800" b="1">
                  <a:solidFill>
                    <a:srgbClr val="000000"/>
                  </a:solidFill>
                  <a:latin typeface="Arial" charset="0"/>
                </a:rPr>
                <a:t>6,9%</a:t>
              </a:r>
              <a:endParaRPr lang="en-US"/>
            </a:p>
          </p:txBody>
        </p:sp>
        <p:sp>
          <p:nvSpPr>
            <p:cNvPr id="41535" name="Rectangle 575"/>
            <p:cNvSpPr>
              <a:spLocks noChangeArrowheads="1"/>
            </p:cNvSpPr>
            <p:nvPr/>
          </p:nvSpPr>
          <p:spPr bwMode="auto">
            <a:xfrm>
              <a:off x="3091" y="2806"/>
              <a:ext cx="202" cy="106"/>
            </a:xfrm>
            <a:prstGeom prst="rect">
              <a:avLst/>
            </a:prstGeom>
            <a:noFill/>
            <a:ln w="9525">
              <a:noFill/>
              <a:miter lim="800000"/>
              <a:headEnd/>
              <a:tailEnd/>
            </a:ln>
          </p:spPr>
          <p:txBody>
            <a:bodyPr wrap="none" lIns="0" tIns="0" rIns="0" bIns="0">
              <a:spAutoFit/>
            </a:bodyPr>
            <a:lstStyle/>
            <a:p>
              <a:r>
                <a:rPr lang="en-US" sz="800" b="1">
                  <a:solidFill>
                    <a:srgbClr val="000000"/>
                  </a:solidFill>
                  <a:latin typeface="Arial" charset="0"/>
                </a:rPr>
                <a:t>4,6%</a:t>
              </a:r>
              <a:endParaRPr lang="en-US"/>
            </a:p>
          </p:txBody>
        </p:sp>
        <p:sp>
          <p:nvSpPr>
            <p:cNvPr id="41536" name="Rectangle 576"/>
            <p:cNvSpPr>
              <a:spLocks noChangeArrowheads="1"/>
            </p:cNvSpPr>
            <p:nvPr/>
          </p:nvSpPr>
          <p:spPr bwMode="auto">
            <a:xfrm>
              <a:off x="3550" y="2819"/>
              <a:ext cx="202" cy="106"/>
            </a:xfrm>
            <a:prstGeom prst="rect">
              <a:avLst/>
            </a:prstGeom>
            <a:noFill/>
            <a:ln w="9525">
              <a:noFill/>
              <a:miter lim="800000"/>
              <a:headEnd/>
              <a:tailEnd/>
            </a:ln>
          </p:spPr>
          <p:txBody>
            <a:bodyPr wrap="none" lIns="0" tIns="0" rIns="0" bIns="0">
              <a:spAutoFit/>
            </a:bodyPr>
            <a:lstStyle/>
            <a:p>
              <a:r>
                <a:rPr lang="en-US" sz="800" b="1">
                  <a:solidFill>
                    <a:srgbClr val="000000"/>
                  </a:solidFill>
                  <a:latin typeface="Arial" charset="0"/>
                </a:rPr>
                <a:t>4,2%</a:t>
              </a:r>
              <a:endParaRPr lang="en-US"/>
            </a:p>
          </p:txBody>
        </p:sp>
        <p:sp>
          <p:nvSpPr>
            <p:cNvPr id="41537" name="Rectangle 577"/>
            <p:cNvSpPr>
              <a:spLocks noChangeArrowheads="1"/>
            </p:cNvSpPr>
            <p:nvPr/>
          </p:nvSpPr>
          <p:spPr bwMode="auto">
            <a:xfrm>
              <a:off x="1235" y="1218"/>
              <a:ext cx="242" cy="106"/>
            </a:xfrm>
            <a:prstGeom prst="rect">
              <a:avLst/>
            </a:prstGeom>
            <a:noFill/>
            <a:ln w="9525">
              <a:noFill/>
              <a:miter lim="800000"/>
              <a:headEnd/>
              <a:tailEnd/>
            </a:ln>
          </p:spPr>
          <p:txBody>
            <a:bodyPr wrap="none" lIns="0" tIns="0" rIns="0" bIns="0">
              <a:spAutoFit/>
            </a:bodyPr>
            <a:lstStyle/>
            <a:p>
              <a:r>
                <a:rPr lang="en-US" sz="800" b="1">
                  <a:solidFill>
                    <a:srgbClr val="000000"/>
                  </a:solidFill>
                  <a:latin typeface="Arial" charset="0"/>
                </a:rPr>
                <a:t>28,8%</a:t>
              </a:r>
              <a:endParaRPr lang="en-US"/>
            </a:p>
          </p:txBody>
        </p:sp>
        <p:sp>
          <p:nvSpPr>
            <p:cNvPr id="41538" name="Rectangle 578"/>
            <p:cNvSpPr>
              <a:spLocks noChangeArrowheads="1"/>
            </p:cNvSpPr>
            <p:nvPr/>
          </p:nvSpPr>
          <p:spPr bwMode="auto">
            <a:xfrm>
              <a:off x="907" y="3188"/>
              <a:ext cx="156" cy="81"/>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0,0%</a:t>
              </a:r>
              <a:endParaRPr lang="en-US"/>
            </a:p>
          </p:txBody>
        </p:sp>
        <p:sp>
          <p:nvSpPr>
            <p:cNvPr id="41539" name="Rectangle 579"/>
            <p:cNvSpPr>
              <a:spLocks noChangeArrowheads="1"/>
            </p:cNvSpPr>
            <p:nvPr/>
          </p:nvSpPr>
          <p:spPr bwMode="auto">
            <a:xfrm>
              <a:off x="907" y="2867"/>
              <a:ext cx="156" cy="81"/>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5,0%</a:t>
              </a:r>
              <a:endParaRPr lang="en-US"/>
            </a:p>
          </p:txBody>
        </p:sp>
        <p:sp>
          <p:nvSpPr>
            <p:cNvPr id="41540" name="Rectangle 580"/>
            <p:cNvSpPr>
              <a:spLocks noChangeArrowheads="1"/>
            </p:cNvSpPr>
            <p:nvPr/>
          </p:nvSpPr>
          <p:spPr bwMode="auto">
            <a:xfrm>
              <a:off x="872" y="2546"/>
              <a:ext cx="187" cy="81"/>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10,0%</a:t>
              </a:r>
              <a:endParaRPr lang="en-US"/>
            </a:p>
          </p:txBody>
        </p:sp>
        <p:sp>
          <p:nvSpPr>
            <p:cNvPr id="41541" name="Rectangle 581"/>
            <p:cNvSpPr>
              <a:spLocks noChangeArrowheads="1"/>
            </p:cNvSpPr>
            <p:nvPr/>
          </p:nvSpPr>
          <p:spPr bwMode="auto">
            <a:xfrm>
              <a:off x="872" y="2225"/>
              <a:ext cx="187" cy="81"/>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15,0%</a:t>
              </a:r>
              <a:endParaRPr lang="en-US"/>
            </a:p>
          </p:txBody>
        </p:sp>
        <p:sp>
          <p:nvSpPr>
            <p:cNvPr id="41542" name="Rectangle 582"/>
            <p:cNvSpPr>
              <a:spLocks noChangeArrowheads="1"/>
            </p:cNvSpPr>
            <p:nvPr/>
          </p:nvSpPr>
          <p:spPr bwMode="auto">
            <a:xfrm>
              <a:off x="872" y="1900"/>
              <a:ext cx="187" cy="81"/>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20,0%</a:t>
              </a:r>
              <a:endParaRPr lang="en-US"/>
            </a:p>
          </p:txBody>
        </p:sp>
        <p:sp>
          <p:nvSpPr>
            <p:cNvPr id="41543" name="Rectangle 583"/>
            <p:cNvSpPr>
              <a:spLocks noChangeArrowheads="1"/>
            </p:cNvSpPr>
            <p:nvPr/>
          </p:nvSpPr>
          <p:spPr bwMode="auto">
            <a:xfrm>
              <a:off x="872" y="1579"/>
              <a:ext cx="187" cy="81"/>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25,0%</a:t>
              </a:r>
              <a:endParaRPr lang="en-US"/>
            </a:p>
          </p:txBody>
        </p:sp>
        <p:sp>
          <p:nvSpPr>
            <p:cNvPr id="41544" name="Rectangle 584"/>
            <p:cNvSpPr>
              <a:spLocks noChangeArrowheads="1"/>
            </p:cNvSpPr>
            <p:nvPr/>
          </p:nvSpPr>
          <p:spPr bwMode="auto">
            <a:xfrm>
              <a:off x="872" y="1258"/>
              <a:ext cx="187" cy="81"/>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30,0%</a:t>
              </a:r>
              <a:endParaRPr lang="en-US"/>
            </a:p>
          </p:txBody>
        </p:sp>
        <p:sp>
          <p:nvSpPr>
            <p:cNvPr id="41545" name="Rectangle 585"/>
            <p:cNvSpPr>
              <a:spLocks noChangeArrowheads="1"/>
            </p:cNvSpPr>
            <p:nvPr/>
          </p:nvSpPr>
          <p:spPr bwMode="auto">
            <a:xfrm>
              <a:off x="872" y="937"/>
              <a:ext cx="187" cy="81"/>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35,0%</a:t>
              </a:r>
              <a:endParaRPr lang="en-US"/>
            </a:p>
          </p:txBody>
        </p:sp>
        <p:sp>
          <p:nvSpPr>
            <p:cNvPr id="41546" name="Rectangle 586"/>
            <p:cNvSpPr>
              <a:spLocks noChangeArrowheads="1"/>
            </p:cNvSpPr>
            <p:nvPr/>
          </p:nvSpPr>
          <p:spPr bwMode="auto">
            <a:xfrm>
              <a:off x="1245" y="3266"/>
              <a:ext cx="197" cy="81"/>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Centro</a:t>
              </a:r>
              <a:endParaRPr lang="en-US"/>
            </a:p>
          </p:txBody>
        </p:sp>
        <p:sp>
          <p:nvSpPr>
            <p:cNvPr id="41547" name="Rectangle 587"/>
            <p:cNvSpPr>
              <a:spLocks noChangeArrowheads="1"/>
            </p:cNvSpPr>
            <p:nvPr/>
          </p:nvSpPr>
          <p:spPr bwMode="auto">
            <a:xfrm>
              <a:off x="1699" y="3266"/>
              <a:ext cx="184" cy="67"/>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Leste 1</a:t>
              </a:r>
              <a:endParaRPr lang="en-US"/>
            </a:p>
          </p:txBody>
        </p:sp>
        <p:sp>
          <p:nvSpPr>
            <p:cNvPr id="41548" name="Rectangle 588"/>
            <p:cNvSpPr>
              <a:spLocks noChangeArrowheads="1"/>
            </p:cNvSpPr>
            <p:nvPr/>
          </p:nvSpPr>
          <p:spPr bwMode="auto">
            <a:xfrm>
              <a:off x="2158" y="3266"/>
              <a:ext cx="184" cy="67"/>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Leste 2</a:t>
              </a:r>
              <a:endParaRPr lang="en-US"/>
            </a:p>
          </p:txBody>
        </p:sp>
        <p:sp>
          <p:nvSpPr>
            <p:cNvPr id="41549" name="Rectangle 589"/>
            <p:cNvSpPr>
              <a:spLocks noChangeArrowheads="1"/>
            </p:cNvSpPr>
            <p:nvPr/>
          </p:nvSpPr>
          <p:spPr bwMode="auto">
            <a:xfrm>
              <a:off x="2622" y="3266"/>
              <a:ext cx="184" cy="67"/>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Norte 1</a:t>
              </a:r>
              <a:endParaRPr lang="en-US"/>
            </a:p>
          </p:txBody>
        </p:sp>
        <p:sp>
          <p:nvSpPr>
            <p:cNvPr id="41550" name="Rectangle 590"/>
            <p:cNvSpPr>
              <a:spLocks noChangeArrowheads="1"/>
            </p:cNvSpPr>
            <p:nvPr/>
          </p:nvSpPr>
          <p:spPr bwMode="auto">
            <a:xfrm>
              <a:off x="3086" y="3266"/>
              <a:ext cx="184" cy="67"/>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Norte 2</a:t>
              </a:r>
              <a:endParaRPr lang="en-US"/>
            </a:p>
          </p:txBody>
        </p:sp>
        <p:sp>
          <p:nvSpPr>
            <p:cNvPr id="41551" name="Rectangle 591"/>
            <p:cNvSpPr>
              <a:spLocks noChangeArrowheads="1"/>
            </p:cNvSpPr>
            <p:nvPr/>
          </p:nvSpPr>
          <p:spPr bwMode="auto">
            <a:xfrm>
              <a:off x="3535" y="3266"/>
              <a:ext cx="197" cy="67"/>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Oeste 1</a:t>
              </a:r>
              <a:endParaRPr lang="en-US"/>
            </a:p>
          </p:txBody>
        </p:sp>
        <p:sp>
          <p:nvSpPr>
            <p:cNvPr id="41552" name="Rectangle 592"/>
            <p:cNvSpPr>
              <a:spLocks noChangeArrowheads="1"/>
            </p:cNvSpPr>
            <p:nvPr/>
          </p:nvSpPr>
          <p:spPr bwMode="auto">
            <a:xfrm>
              <a:off x="3999" y="3266"/>
              <a:ext cx="197" cy="67"/>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Oeste 2</a:t>
              </a:r>
              <a:endParaRPr lang="en-US"/>
            </a:p>
          </p:txBody>
        </p:sp>
        <p:sp>
          <p:nvSpPr>
            <p:cNvPr id="41553" name="Rectangle 593"/>
            <p:cNvSpPr>
              <a:spLocks noChangeArrowheads="1"/>
            </p:cNvSpPr>
            <p:nvPr/>
          </p:nvSpPr>
          <p:spPr bwMode="auto">
            <a:xfrm>
              <a:off x="4504" y="3266"/>
              <a:ext cx="127" cy="67"/>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Sul 1</a:t>
              </a:r>
              <a:endParaRPr lang="en-US"/>
            </a:p>
          </p:txBody>
        </p:sp>
        <p:sp>
          <p:nvSpPr>
            <p:cNvPr id="41554" name="Rectangle 594"/>
            <p:cNvSpPr>
              <a:spLocks noChangeArrowheads="1"/>
            </p:cNvSpPr>
            <p:nvPr/>
          </p:nvSpPr>
          <p:spPr bwMode="auto">
            <a:xfrm>
              <a:off x="4963" y="3266"/>
              <a:ext cx="127" cy="67"/>
            </a:xfrm>
            <a:prstGeom prst="rect">
              <a:avLst/>
            </a:prstGeom>
            <a:noFill/>
            <a:ln w="9525">
              <a:noFill/>
              <a:miter lim="800000"/>
              <a:headEnd/>
              <a:tailEnd/>
            </a:ln>
          </p:spPr>
          <p:txBody>
            <a:bodyPr wrap="none" lIns="0" tIns="0" rIns="0" bIns="0">
              <a:spAutoFit/>
            </a:bodyPr>
            <a:lstStyle/>
            <a:p>
              <a:r>
                <a:rPr lang="en-US" sz="700">
                  <a:solidFill>
                    <a:srgbClr val="000000"/>
                  </a:solidFill>
                  <a:latin typeface="Arial" charset="0"/>
                </a:rPr>
                <a:t>Sul 2</a:t>
              </a:r>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160463" y="3336925"/>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1987" name="Rectangle 3"/>
          <p:cNvSpPr>
            <a:spLocks noChangeArrowheads="1"/>
          </p:cNvSpPr>
          <p:nvPr/>
        </p:nvSpPr>
        <p:spPr bwMode="auto">
          <a:xfrm>
            <a:off x="1160463" y="3336925"/>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u</a:t>
            </a:r>
            <a:endParaRPr lang="pt-BR" b="1">
              <a:effectLst>
                <a:outerShdw blurRad="38100" dist="38100" dir="2700000" algn="tl">
                  <a:srgbClr val="C0C0C0"/>
                </a:outerShdw>
              </a:effectLst>
            </a:endParaRPr>
          </a:p>
        </p:txBody>
      </p:sp>
      <p:sp>
        <p:nvSpPr>
          <p:cNvPr id="41988" name="Rectangle 4"/>
          <p:cNvSpPr>
            <a:spLocks noChangeArrowheads="1"/>
          </p:cNvSpPr>
          <p:nvPr/>
        </p:nvSpPr>
        <p:spPr bwMode="auto">
          <a:xfrm>
            <a:off x="1168400" y="3336925"/>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l</a:t>
            </a:r>
            <a:endParaRPr lang="pt-BR" b="1">
              <a:effectLst>
                <a:outerShdw blurRad="38100" dist="38100" dir="2700000" algn="tl">
                  <a:srgbClr val="C0C0C0"/>
                </a:outerShdw>
              </a:effectLst>
            </a:endParaRPr>
          </a:p>
        </p:txBody>
      </p:sp>
      <p:sp>
        <p:nvSpPr>
          <p:cNvPr id="41989" name="Rectangle 5"/>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O</a:t>
            </a:r>
            <a:endParaRPr lang="pt-BR" b="1">
              <a:effectLst>
                <a:outerShdw blurRad="38100" dist="38100" dir="2700000" algn="tl">
                  <a:srgbClr val="C0C0C0"/>
                </a:outerShdw>
              </a:effectLst>
            </a:endParaRPr>
          </a:p>
        </p:txBody>
      </p:sp>
      <p:sp>
        <p:nvSpPr>
          <p:cNvPr id="41990" name="Rectangle 6"/>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1991" name="Rectangle 7"/>
          <p:cNvSpPr>
            <a:spLocks noChangeArrowheads="1"/>
          </p:cNvSpPr>
          <p:nvPr/>
        </p:nvSpPr>
        <p:spPr bwMode="auto">
          <a:xfrm>
            <a:off x="1168400" y="3327400"/>
            <a:ext cx="793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1992" name="Rectangle 8"/>
          <p:cNvSpPr>
            <a:spLocks noChangeArrowheads="1"/>
          </p:cNvSpPr>
          <p:nvPr/>
        </p:nvSpPr>
        <p:spPr bwMode="auto">
          <a:xfrm>
            <a:off x="1168400" y="332740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1993" name="Rectangle 9"/>
          <p:cNvSpPr>
            <a:spLocks noChangeArrowheads="1"/>
          </p:cNvSpPr>
          <p:nvPr/>
        </p:nvSpPr>
        <p:spPr bwMode="auto">
          <a:xfrm>
            <a:off x="1168400" y="3327400"/>
            <a:ext cx="793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1994" name="Rectangle 10"/>
          <p:cNvSpPr>
            <a:spLocks noChangeArrowheads="1"/>
          </p:cNvSpPr>
          <p:nvPr/>
        </p:nvSpPr>
        <p:spPr bwMode="auto">
          <a:xfrm>
            <a:off x="1176338"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1995" name="Rectangle 11"/>
          <p:cNvSpPr>
            <a:spLocks noChangeArrowheads="1"/>
          </p:cNvSpPr>
          <p:nvPr/>
        </p:nvSpPr>
        <p:spPr bwMode="auto">
          <a:xfrm>
            <a:off x="1176338"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1</a:t>
            </a:r>
            <a:endParaRPr lang="pt-BR" b="1">
              <a:effectLst>
                <a:outerShdw blurRad="38100" dist="38100" dir="2700000" algn="tl">
                  <a:srgbClr val="C0C0C0"/>
                </a:outerShdw>
              </a:effectLst>
            </a:endParaRPr>
          </a:p>
        </p:txBody>
      </p:sp>
      <p:sp>
        <p:nvSpPr>
          <p:cNvPr id="41996" name="Rectangle 12"/>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N</a:t>
            </a:r>
            <a:endParaRPr lang="pt-BR" b="1">
              <a:effectLst>
                <a:outerShdw blurRad="38100" dist="38100" dir="2700000" algn="tl">
                  <a:srgbClr val="C0C0C0"/>
                </a:outerShdw>
              </a:effectLst>
            </a:endParaRPr>
          </a:p>
        </p:txBody>
      </p:sp>
      <p:sp>
        <p:nvSpPr>
          <p:cNvPr id="41997" name="Rectangle 13"/>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o</a:t>
            </a:r>
            <a:endParaRPr lang="pt-BR" b="1">
              <a:effectLst>
                <a:outerShdw blurRad="38100" dist="38100" dir="2700000" algn="tl">
                  <a:srgbClr val="C0C0C0"/>
                </a:outerShdw>
              </a:effectLst>
            </a:endParaRPr>
          </a:p>
        </p:txBody>
      </p:sp>
      <p:sp>
        <p:nvSpPr>
          <p:cNvPr id="41998" name="Rectangle 14"/>
          <p:cNvSpPr>
            <a:spLocks noChangeArrowheads="1"/>
          </p:cNvSpPr>
          <p:nvPr/>
        </p:nvSpPr>
        <p:spPr bwMode="auto">
          <a:xfrm>
            <a:off x="1168400" y="332740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r</a:t>
            </a:r>
            <a:endParaRPr lang="pt-BR" b="1">
              <a:effectLst>
                <a:outerShdw blurRad="38100" dist="38100" dir="2700000" algn="tl">
                  <a:srgbClr val="C0C0C0"/>
                </a:outerShdw>
              </a:effectLst>
            </a:endParaRPr>
          </a:p>
        </p:txBody>
      </p:sp>
      <p:sp>
        <p:nvSpPr>
          <p:cNvPr id="41999" name="Rectangle 15"/>
          <p:cNvSpPr>
            <a:spLocks noChangeArrowheads="1"/>
          </p:cNvSpPr>
          <p:nvPr/>
        </p:nvSpPr>
        <p:spPr bwMode="auto">
          <a:xfrm>
            <a:off x="1168400" y="332740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00" name="Rectangle 16"/>
          <p:cNvSpPr>
            <a:spLocks noChangeArrowheads="1"/>
          </p:cNvSpPr>
          <p:nvPr/>
        </p:nvSpPr>
        <p:spPr bwMode="auto">
          <a:xfrm>
            <a:off x="1168400" y="3327400"/>
            <a:ext cx="793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01" name="Rectangle 17"/>
          <p:cNvSpPr>
            <a:spLocks noChangeArrowheads="1"/>
          </p:cNvSpPr>
          <p:nvPr/>
        </p:nvSpPr>
        <p:spPr bwMode="auto">
          <a:xfrm>
            <a:off x="1176338"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02" name="Rectangle 18"/>
          <p:cNvSpPr>
            <a:spLocks noChangeArrowheads="1"/>
          </p:cNvSpPr>
          <p:nvPr/>
        </p:nvSpPr>
        <p:spPr bwMode="auto">
          <a:xfrm>
            <a:off x="1176338"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2</a:t>
            </a:r>
            <a:endParaRPr lang="pt-BR" b="1">
              <a:effectLst>
                <a:outerShdw blurRad="38100" dist="38100" dir="2700000" algn="tl">
                  <a:srgbClr val="C0C0C0"/>
                </a:outerShdw>
              </a:effectLst>
            </a:endParaRPr>
          </a:p>
        </p:txBody>
      </p:sp>
      <p:sp>
        <p:nvSpPr>
          <p:cNvPr id="42003" name="Rectangle 19"/>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C</a:t>
            </a:r>
            <a:endParaRPr lang="pt-BR" b="1">
              <a:effectLst>
                <a:outerShdw blurRad="38100" dist="38100" dir="2700000" algn="tl">
                  <a:srgbClr val="C0C0C0"/>
                </a:outerShdw>
              </a:effectLst>
            </a:endParaRPr>
          </a:p>
        </p:txBody>
      </p:sp>
      <p:sp>
        <p:nvSpPr>
          <p:cNvPr id="42004" name="Rectangle 20"/>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05" name="Rectangle 21"/>
          <p:cNvSpPr>
            <a:spLocks noChangeArrowheads="1"/>
          </p:cNvSpPr>
          <p:nvPr/>
        </p:nvSpPr>
        <p:spPr bwMode="auto">
          <a:xfrm>
            <a:off x="1168400" y="3327400"/>
            <a:ext cx="793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n</a:t>
            </a:r>
            <a:endParaRPr lang="pt-BR" b="1">
              <a:effectLst>
                <a:outerShdw blurRad="38100" dist="38100" dir="2700000" algn="tl">
                  <a:srgbClr val="C0C0C0"/>
                </a:outerShdw>
              </a:effectLst>
            </a:endParaRPr>
          </a:p>
        </p:txBody>
      </p:sp>
      <p:sp>
        <p:nvSpPr>
          <p:cNvPr id="42006" name="Rectangle 22"/>
          <p:cNvSpPr>
            <a:spLocks noChangeArrowheads="1"/>
          </p:cNvSpPr>
          <p:nvPr/>
        </p:nvSpPr>
        <p:spPr bwMode="auto">
          <a:xfrm>
            <a:off x="1168400" y="332740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07" name="Rectangle 23"/>
          <p:cNvSpPr>
            <a:spLocks noChangeArrowheads="1"/>
          </p:cNvSpPr>
          <p:nvPr/>
        </p:nvSpPr>
        <p:spPr bwMode="auto">
          <a:xfrm>
            <a:off x="1168400" y="332740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r</a:t>
            </a:r>
            <a:endParaRPr lang="pt-BR" b="1">
              <a:effectLst>
                <a:outerShdw blurRad="38100" dist="38100" dir="2700000" algn="tl">
                  <a:srgbClr val="C0C0C0"/>
                </a:outerShdw>
              </a:effectLst>
            </a:endParaRPr>
          </a:p>
        </p:txBody>
      </p:sp>
      <p:sp>
        <p:nvSpPr>
          <p:cNvPr id="42008" name="Rectangle 24"/>
          <p:cNvSpPr>
            <a:spLocks noChangeArrowheads="1"/>
          </p:cNvSpPr>
          <p:nvPr/>
        </p:nvSpPr>
        <p:spPr bwMode="auto">
          <a:xfrm>
            <a:off x="1176338"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o</a:t>
            </a:r>
            <a:endParaRPr lang="pt-BR" b="1">
              <a:effectLst>
                <a:outerShdw blurRad="38100" dist="38100" dir="2700000" algn="tl">
                  <a:srgbClr val="C0C0C0"/>
                </a:outerShdw>
              </a:effectLst>
            </a:endParaRPr>
          </a:p>
        </p:txBody>
      </p:sp>
      <p:sp>
        <p:nvSpPr>
          <p:cNvPr id="42009" name="Rectangle 25"/>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N</a:t>
            </a:r>
            <a:endParaRPr lang="pt-BR" b="1">
              <a:effectLst>
                <a:outerShdw blurRad="38100" dist="38100" dir="2700000" algn="tl">
                  <a:srgbClr val="C0C0C0"/>
                </a:outerShdw>
              </a:effectLst>
            </a:endParaRPr>
          </a:p>
        </p:txBody>
      </p:sp>
      <p:sp>
        <p:nvSpPr>
          <p:cNvPr id="42010" name="Rectangle 26"/>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o</a:t>
            </a:r>
            <a:endParaRPr lang="pt-BR" b="1">
              <a:effectLst>
                <a:outerShdw blurRad="38100" dist="38100" dir="2700000" algn="tl">
                  <a:srgbClr val="C0C0C0"/>
                </a:outerShdw>
              </a:effectLst>
            </a:endParaRPr>
          </a:p>
        </p:txBody>
      </p:sp>
      <p:sp>
        <p:nvSpPr>
          <p:cNvPr id="42011" name="Rectangle 27"/>
          <p:cNvSpPr>
            <a:spLocks noChangeArrowheads="1"/>
          </p:cNvSpPr>
          <p:nvPr/>
        </p:nvSpPr>
        <p:spPr bwMode="auto">
          <a:xfrm>
            <a:off x="1168400" y="332740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r</a:t>
            </a:r>
            <a:endParaRPr lang="pt-BR" b="1">
              <a:effectLst>
                <a:outerShdw blurRad="38100" dist="38100" dir="2700000" algn="tl">
                  <a:srgbClr val="C0C0C0"/>
                </a:outerShdw>
              </a:effectLst>
            </a:endParaRPr>
          </a:p>
        </p:txBody>
      </p:sp>
      <p:sp>
        <p:nvSpPr>
          <p:cNvPr id="42012" name="Rectangle 28"/>
          <p:cNvSpPr>
            <a:spLocks noChangeArrowheads="1"/>
          </p:cNvSpPr>
          <p:nvPr/>
        </p:nvSpPr>
        <p:spPr bwMode="auto">
          <a:xfrm>
            <a:off x="1168400" y="332740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13" name="Rectangle 29"/>
          <p:cNvSpPr>
            <a:spLocks noChangeArrowheads="1"/>
          </p:cNvSpPr>
          <p:nvPr/>
        </p:nvSpPr>
        <p:spPr bwMode="auto">
          <a:xfrm>
            <a:off x="1168400" y="3327400"/>
            <a:ext cx="793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14" name="Rectangle 30"/>
          <p:cNvSpPr>
            <a:spLocks noChangeArrowheads="1"/>
          </p:cNvSpPr>
          <p:nvPr/>
        </p:nvSpPr>
        <p:spPr bwMode="auto">
          <a:xfrm>
            <a:off x="1176338"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15" name="Rectangle 31"/>
          <p:cNvSpPr>
            <a:spLocks noChangeArrowheads="1"/>
          </p:cNvSpPr>
          <p:nvPr/>
        </p:nvSpPr>
        <p:spPr bwMode="auto">
          <a:xfrm>
            <a:off x="1176338"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1</a:t>
            </a:r>
            <a:endParaRPr lang="pt-BR" b="1">
              <a:effectLst>
                <a:outerShdw blurRad="38100" dist="38100" dir="2700000" algn="tl">
                  <a:srgbClr val="C0C0C0"/>
                </a:outerShdw>
              </a:effectLst>
            </a:endParaRPr>
          </a:p>
        </p:txBody>
      </p:sp>
      <p:sp>
        <p:nvSpPr>
          <p:cNvPr id="42016" name="Rectangle 32"/>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L</a:t>
            </a:r>
            <a:endParaRPr lang="pt-BR" b="1">
              <a:effectLst>
                <a:outerShdw blurRad="38100" dist="38100" dir="2700000" algn="tl">
                  <a:srgbClr val="C0C0C0"/>
                </a:outerShdw>
              </a:effectLst>
            </a:endParaRPr>
          </a:p>
        </p:txBody>
      </p:sp>
      <p:sp>
        <p:nvSpPr>
          <p:cNvPr id="42017" name="Rectangle 33"/>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18" name="Rectangle 34"/>
          <p:cNvSpPr>
            <a:spLocks noChangeArrowheads="1"/>
          </p:cNvSpPr>
          <p:nvPr/>
        </p:nvSpPr>
        <p:spPr bwMode="auto">
          <a:xfrm>
            <a:off x="1168400" y="3327400"/>
            <a:ext cx="793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2019" name="Rectangle 35"/>
          <p:cNvSpPr>
            <a:spLocks noChangeArrowheads="1"/>
          </p:cNvSpPr>
          <p:nvPr/>
        </p:nvSpPr>
        <p:spPr bwMode="auto">
          <a:xfrm>
            <a:off x="1168400" y="332740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20" name="Rectangle 36"/>
          <p:cNvSpPr>
            <a:spLocks noChangeArrowheads="1"/>
          </p:cNvSpPr>
          <p:nvPr/>
        </p:nvSpPr>
        <p:spPr bwMode="auto">
          <a:xfrm>
            <a:off x="1168400" y="3327400"/>
            <a:ext cx="793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21" name="Rectangle 37"/>
          <p:cNvSpPr>
            <a:spLocks noChangeArrowheads="1"/>
          </p:cNvSpPr>
          <p:nvPr/>
        </p:nvSpPr>
        <p:spPr bwMode="auto">
          <a:xfrm>
            <a:off x="1176338"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22" name="Rectangle 38"/>
          <p:cNvSpPr>
            <a:spLocks noChangeArrowheads="1"/>
          </p:cNvSpPr>
          <p:nvPr/>
        </p:nvSpPr>
        <p:spPr bwMode="auto">
          <a:xfrm>
            <a:off x="1176338"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2</a:t>
            </a:r>
            <a:endParaRPr lang="pt-BR" b="1">
              <a:effectLst>
                <a:outerShdw blurRad="38100" dist="38100" dir="2700000" algn="tl">
                  <a:srgbClr val="C0C0C0"/>
                </a:outerShdw>
              </a:effectLst>
            </a:endParaRPr>
          </a:p>
        </p:txBody>
      </p:sp>
      <p:sp>
        <p:nvSpPr>
          <p:cNvPr id="42023" name="Rectangle 39"/>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L</a:t>
            </a:r>
            <a:endParaRPr lang="pt-BR" b="1">
              <a:effectLst>
                <a:outerShdw blurRad="38100" dist="38100" dir="2700000" algn="tl">
                  <a:srgbClr val="C0C0C0"/>
                </a:outerShdw>
              </a:effectLst>
            </a:endParaRPr>
          </a:p>
        </p:txBody>
      </p:sp>
      <p:sp>
        <p:nvSpPr>
          <p:cNvPr id="42024" name="Rectangle 40"/>
          <p:cNvSpPr>
            <a:spLocks noChangeArrowheads="1"/>
          </p:cNvSpPr>
          <p:nvPr/>
        </p:nvSpPr>
        <p:spPr bwMode="auto">
          <a:xfrm>
            <a:off x="1160463"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25" name="Rectangle 41"/>
          <p:cNvSpPr>
            <a:spLocks noChangeArrowheads="1"/>
          </p:cNvSpPr>
          <p:nvPr/>
        </p:nvSpPr>
        <p:spPr bwMode="auto">
          <a:xfrm>
            <a:off x="1168400" y="3327400"/>
            <a:ext cx="793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2026" name="Rectangle 42"/>
          <p:cNvSpPr>
            <a:spLocks noChangeArrowheads="1"/>
          </p:cNvSpPr>
          <p:nvPr/>
        </p:nvSpPr>
        <p:spPr bwMode="auto">
          <a:xfrm>
            <a:off x="1168400" y="332740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27" name="Rectangle 43"/>
          <p:cNvSpPr>
            <a:spLocks noChangeArrowheads="1"/>
          </p:cNvSpPr>
          <p:nvPr/>
        </p:nvSpPr>
        <p:spPr bwMode="auto">
          <a:xfrm>
            <a:off x="1168400" y="3327400"/>
            <a:ext cx="793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28" name="Rectangle 44"/>
          <p:cNvSpPr>
            <a:spLocks noChangeArrowheads="1"/>
          </p:cNvSpPr>
          <p:nvPr/>
        </p:nvSpPr>
        <p:spPr bwMode="auto">
          <a:xfrm>
            <a:off x="1176338"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29" name="Rectangle 45"/>
          <p:cNvSpPr>
            <a:spLocks noChangeArrowheads="1"/>
          </p:cNvSpPr>
          <p:nvPr/>
        </p:nvSpPr>
        <p:spPr bwMode="auto">
          <a:xfrm>
            <a:off x="1176338" y="3327400"/>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1</a:t>
            </a:r>
            <a:endParaRPr lang="pt-BR" b="1">
              <a:effectLst>
                <a:outerShdw blurRad="38100" dist="38100" dir="2700000" algn="tl">
                  <a:srgbClr val="C0C0C0"/>
                </a:outerShdw>
              </a:effectLst>
            </a:endParaRPr>
          </a:p>
        </p:txBody>
      </p:sp>
      <p:sp>
        <p:nvSpPr>
          <p:cNvPr id="42030" name="Rectangle 46"/>
          <p:cNvSpPr>
            <a:spLocks noChangeArrowheads="1"/>
          </p:cNvSpPr>
          <p:nvPr/>
        </p:nvSpPr>
        <p:spPr bwMode="auto">
          <a:xfrm>
            <a:off x="1176338" y="3336925"/>
            <a:ext cx="158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l</a:t>
            </a:r>
            <a:endParaRPr lang="pt-BR" b="1">
              <a:effectLst>
                <a:outerShdw blurRad="38100" dist="38100" dir="2700000" algn="tl">
                  <a:srgbClr val="C0C0C0"/>
                </a:outerShdw>
              </a:effectLst>
            </a:endParaRPr>
          </a:p>
        </p:txBody>
      </p:sp>
      <p:sp>
        <p:nvSpPr>
          <p:cNvPr id="42031" name="Rectangle 47"/>
          <p:cNvSpPr>
            <a:spLocks noChangeArrowheads="1"/>
          </p:cNvSpPr>
          <p:nvPr/>
        </p:nvSpPr>
        <p:spPr bwMode="auto">
          <a:xfrm>
            <a:off x="1176338" y="3336925"/>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32" name="Rectangle 48"/>
          <p:cNvSpPr>
            <a:spLocks noChangeArrowheads="1"/>
          </p:cNvSpPr>
          <p:nvPr/>
        </p:nvSpPr>
        <p:spPr bwMode="auto">
          <a:xfrm>
            <a:off x="1176338" y="3336925"/>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2</a:t>
            </a:r>
            <a:endParaRPr lang="pt-BR" b="1">
              <a:effectLst>
                <a:outerShdw blurRad="38100" dist="38100" dir="2700000" algn="tl">
                  <a:srgbClr val="C0C0C0"/>
                </a:outerShdw>
              </a:effectLst>
            </a:endParaRPr>
          </a:p>
        </p:txBody>
      </p:sp>
      <p:sp>
        <p:nvSpPr>
          <p:cNvPr id="42033" name="Rectangle 49"/>
          <p:cNvSpPr>
            <a:spLocks noChangeArrowheads="1"/>
          </p:cNvSpPr>
          <p:nvPr/>
        </p:nvSpPr>
        <p:spPr bwMode="auto">
          <a:xfrm>
            <a:off x="1160463" y="3336925"/>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O</a:t>
            </a:r>
            <a:endParaRPr lang="pt-BR" b="1">
              <a:effectLst>
                <a:outerShdw blurRad="38100" dist="38100" dir="2700000" algn="tl">
                  <a:srgbClr val="C0C0C0"/>
                </a:outerShdw>
              </a:effectLst>
            </a:endParaRPr>
          </a:p>
        </p:txBody>
      </p:sp>
      <p:sp>
        <p:nvSpPr>
          <p:cNvPr id="42034" name="Rectangle 50"/>
          <p:cNvSpPr>
            <a:spLocks noChangeArrowheads="1"/>
          </p:cNvSpPr>
          <p:nvPr/>
        </p:nvSpPr>
        <p:spPr bwMode="auto">
          <a:xfrm>
            <a:off x="1160463" y="3336925"/>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35" name="Rectangle 51"/>
          <p:cNvSpPr>
            <a:spLocks noChangeArrowheads="1"/>
          </p:cNvSpPr>
          <p:nvPr/>
        </p:nvSpPr>
        <p:spPr bwMode="auto">
          <a:xfrm>
            <a:off x="1168400" y="3336925"/>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36" name="Rectangle 52"/>
          <p:cNvSpPr>
            <a:spLocks noChangeArrowheads="1"/>
          </p:cNvSpPr>
          <p:nvPr/>
        </p:nvSpPr>
        <p:spPr bwMode="auto">
          <a:xfrm>
            <a:off x="1176338" y="3336925"/>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37" name="Rectangle 53"/>
          <p:cNvSpPr>
            <a:spLocks noChangeArrowheads="1"/>
          </p:cNvSpPr>
          <p:nvPr/>
        </p:nvSpPr>
        <p:spPr bwMode="auto">
          <a:xfrm>
            <a:off x="1176338" y="3336925"/>
            <a:ext cx="7937"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2</a:t>
            </a:r>
            <a:endParaRPr lang="pt-BR" b="1">
              <a:effectLst>
                <a:outerShdw blurRad="38100" dist="38100" dir="2700000" algn="tl">
                  <a:srgbClr val="C0C0C0"/>
                </a:outerShdw>
              </a:effectLst>
            </a:endParaRPr>
          </a:p>
        </p:txBody>
      </p:sp>
      <p:sp>
        <p:nvSpPr>
          <p:cNvPr id="42038" name="Rectangle 54"/>
          <p:cNvSpPr>
            <a:spLocks noChangeArrowheads="1"/>
          </p:cNvSpPr>
          <p:nvPr/>
        </p:nvSpPr>
        <p:spPr bwMode="auto">
          <a:xfrm>
            <a:off x="968375" y="358775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l</a:t>
            </a:r>
            <a:endParaRPr lang="pt-BR" b="1">
              <a:effectLst>
                <a:outerShdw blurRad="38100" dist="38100" dir="2700000" algn="tl">
                  <a:srgbClr val="C0C0C0"/>
                </a:outerShdw>
              </a:effectLst>
            </a:endParaRPr>
          </a:p>
        </p:txBody>
      </p:sp>
      <p:sp>
        <p:nvSpPr>
          <p:cNvPr id="42039" name="Rectangle 55"/>
          <p:cNvSpPr>
            <a:spLocks noChangeArrowheads="1"/>
          </p:cNvSpPr>
          <p:nvPr/>
        </p:nvSpPr>
        <p:spPr bwMode="auto">
          <a:xfrm>
            <a:off x="968375" y="3587750"/>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40" name="Rectangle 56"/>
          <p:cNvSpPr>
            <a:spLocks noChangeArrowheads="1"/>
          </p:cNvSpPr>
          <p:nvPr/>
        </p:nvSpPr>
        <p:spPr bwMode="auto">
          <a:xfrm>
            <a:off x="968375" y="3587750"/>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1</a:t>
            </a:r>
            <a:endParaRPr lang="pt-BR" b="1">
              <a:effectLst>
                <a:outerShdw blurRad="38100" dist="38100" dir="2700000" algn="tl">
                  <a:srgbClr val="C0C0C0"/>
                </a:outerShdw>
              </a:effectLst>
            </a:endParaRPr>
          </a:p>
        </p:txBody>
      </p:sp>
      <p:sp>
        <p:nvSpPr>
          <p:cNvPr id="42041" name="Rectangle 57"/>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O</a:t>
            </a:r>
            <a:endParaRPr lang="pt-BR" b="1">
              <a:effectLst>
                <a:outerShdw blurRad="38100" dist="38100" dir="2700000" algn="tl">
                  <a:srgbClr val="C0C0C0"/>
                </a:outerShdw>
              </a:effectLst>
            </a:endParaRPr>
          </a:p>
        </p:txBody>
      </p:sp>
      <p:sp>
        <p:nvSpPr>
          <p:cNvPr id="42042" name="Rectangle 58"/>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43" name="Rectangle 59"/>
          <p:cNvSpPr>
            <a:spLocks noChangeArrowheads="1"/>
          </p:cNvSpPr>
          <p:nvPr/>
        </p:nvSpPr>
        <p:spPr bwMode="auto">
          <a:xfrm>
            <a:off x="968375"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2044" name="Rectangle 60"/>
          <p:cNvSpPr>
            <a:spLocks noChangeArrowheads="1"/>
          </p:cNvSpPr>
          <p:nvPr/>
        </p:nvSpPr>
        <p:spPr bwMode="auto">
          <a:xfrm>
            <a:off x="968375" y="3576638"/>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45" name="Rectangle 61"/>
          <p:cNvSpPr>
            <a:spLocks noChangeArrowheads="1"/>
          </p:cNvSpPr>
          <p:nvPr/>
        </p:nvSpPr>
        <p:spPr bwMode="auto">
          <a:xfrm>
            <a:off x="968375"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46" name="Rectangle 62"/>
          <p:cNvSpPr>
            <a:spLocks noChangeArrowheads="1"/>
          </p:cNvSpPr>
          <p:nvPr/>
        </p:nvSpPr>
        <p:spPr bwMode="auto">
          <a:xfrm>
            <a:off x="977900"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47" name="Rectangle 63"/>
          <p:cNvSpPr>
            <a:spLocks noChangeArrowheads="1"/>
          </p:cNvSpPr>
          <p:nvPr/>
        </p:nvSpPr>
        <p:spPr bwMode="auto">
          <a:xfrm>
            <a:off x="977900"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1</a:t>
            </a:r>
            <a:endParaRPr lang="pt-BR" b="1">
              <a:effectLst>
                <a:outerShdw blurRad="38100" dist="38100" dir="2700000" algn="tl">
                  <a:srgbClr val="C0C0C0"/>
                </a:outerShdw>
              </a:effectLst>
            </a:endParaRPr>
          </a:p>
        </p:txBody>
      </p:sp>
      <p:sp>
        <p:nvSpPr>
          <p:cNvPr id="42048" name="Rectangle 64"/>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N</a:t>
            </a:r>
            <a:endParaRPr lang="pt-BR" b="1">
              <a:effectLst>
                <a:outerShdw blurRad="38100" dist="38100" dir="2700000" algn="tl">
                  <a:srgbClr val="C0C0C0"/>
                </a:outerShdw>
              </a:effectLst>
            </a:endParaRPr>
          </a:p>
        </p:txBody>
      </p:sp>
      <p:sp>
        <p:nvSpPr>
          <p:cNvPr id="42049" name="Rectangle 65"/>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o</a:t>
            </a:r>
            <a:endParaRPr lang="pt-BR" b="1">
              <a:effectLst>
                <a:outerShdw blurRad="38100" dist="38100" dir="2700000" algn="tl">
                  <a:srgbClr val="C0C0C0"/>
                </a:outerShdw>
              </a:effectLst>
            </a:endParaRPr>
          </a:p>
        </p:txBody>
      </p:sp>
      <p:sp>
        <p:nvSpPr>
          <p:cNvPr id="42050" name="Rectangle 66"/>
          <p:cNvSpPr>
            <a:spLocks noChangeArrowheads="1"/>
          </p:cNvSpPr>
          <p:nvPr/>
        </p:nvSpPr>
        <p:spPr bwMode="auto">
          <a:xfrm>
            <a:off x="968375" y="3576638"/>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r</a:t>
            </a:r>
            <a:endParaRPr lang="pt-BR" b="1">
              <a:effectLst>
                <a:outerShdw blurRad="38100" dist="38100" dir="2700000" algn="tl">
                  <a:srgbClr val="C0C0C0"/>
                </a:outerShdw>
              </a:effectLst>
            </a:endParaRPr>
          </a:p>
        </p:txBody>
      </p:sp>
      <p:sp>
        <p:nvSpPr>
          <p:cNvPr id="42051" name="Rectangle 67"/>
          <p:cNvSpPr>
            <a:spLocks noChangeArrowheads="1"/>
          </p:cNvSpPr>
          <p:nvPr/>
        </p:nvSpPr>
        <p:spPr bwMode="auto">
          <a:xfrm>
            <a:off x="968375" y="3576638"/>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52" name="Rectangle 68"/>
          <p:cNvSpPr>
            <a:spLocks noChangeArrowheads="1"/>
          </p:cNvSpPr>
          <p:nvPr/>
        </p:nvSpPr>
        <p:spPr bwMode="auto">
          <a:xfrm>
            <a:off x="968375"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53" name="Rectangle 69"/>
          <p:cNvSpPr>
            <a:spLocks noChangeArrowheads="1"/>
          </p:cNvSpPr>
          <p:nvPr/>
        </p:nvSpPr>
        <p:spPr bwMode="auto">
          <a:xfrm>
            <a:off x="977900"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54" name="Rectangle 70"/>
          <p:cNvSpPr>
            <a:spLocks noChangeArrowheads="1"/>
          </p:cNvSpPr>
          <p:nvPr/>
        </p:nvSpPr>
        <p:spPr bwMode="auto">
          <a:xfrm>
            <a:off x="977900"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2</a:t>
            </a:r>
            <a:endParaRPr lang="pt-BR" b="1">
              <a:effectLst>
                <a:outerShdw blurRad="38100" dist="38100" dir="2700000" algn="tl">
                  <a:srgbClr val="C0C0C0"/>
                </a:outerShdw>
              </a:effectLst>
            </a:endParaRPr>
          </a:p>
        </p:txBody>
      </p:sp>
      <p:sp>
        <p:nvSpPr>
          <p:cNvPr id="42055" name="Rectangle 71"/>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C</a:t>
            </a:r>
            <a:endParaRPr lang="pt-BR" b="1">
              <a:effectLst>
                <a:outerShdw blurRad="38100" dist="38100" dir="2700000" algn="tl">
                  <a:srgbClr val="C0C0C0"/>
                </a:outerShdw>
              </a:effectLst>
            </a:endParaRPr>
          </a:p>
        </p:txBody>
      </p:sp>
      <p:sp>
        <p:nvSpPr>
          <p:cNvPr id="42056" name="Rectangle 72"/>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57" name="Rectangle 73"/>
          <p:cNvSpPr>
            <a:spLocks noChangeArrowheads="1"/>
          </p:cNvSpPr>
          <p:nvPr/>
        </p:nvSpPr>
        <p:spPr bwMode="auto">
          <a:xfrm>
            <a:off x="968375"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n</a:t>
            </a:r>
            <a:endParaRPr lang="pt-BR" b="1">
              <a:effectLst>
                <a:outerShdw blurRad="38100" dist="38100" dir="2700000" algn="tl">
                  <a:srgbClr val="C0C0C0"/>
                </a:outerShdw>
              </a:effectLst>
            </a:endParaRPr>
          </a:p>
        </p:txBody>
      </p:sp>
      <p:sp>
        <p:nvSpPr>
          <p:cNvPr id="42058" name="Rectangle 74"/>
          <p:cNvSpPr>
            <a:spLocks noChangeArrowheads="1"/>
          </p:cNvSpPr>
          <p:nvPr/>
        </p:nvSpPr>
        <p:spPr bwMode="auto">
          <a:xfrm>
            <a:off x="968375" y="3576638"/>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59" name="Rectangle 75"/>
          <p:cNvSpPr>
            <a:spLocks noChangeArrowheads="1"/>
          </p:cNvSpPr>
          <p:nvPr/>
        </p:nvSpPr>
        <p:spPr bwMode="auto">
          <a:xfrm>
            <a:off x="968375" y="3576638"/>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r</a:t>
            </a:r>
            <a:endParaRPr lang="pt-BR" b="1">
              <a:effectLst>
                <a:outerShdw blurRad="38100" dist="38100" dir="2700000" algn="tl">
                  <a:srgbClr val="C0C0C0"/>
                </a:outerShdw>
              </a:effectLst>
            </a:endParaRPr>
          </a:p>
        </p:txBody>
      </p:sp>
      <p:sp>
        <p:nvSpPr>
          <p:cNvPr id="42060" name="Rectangle 76"/>
          <p:cNvSpPr>
            <a:spLocks noChangeArrowheads="1"/>
          </p:cNvSpPr>
          <p:nvPr/>
        </p:nvSpPr>
        <p:spPr bwMode="auto">
          <a:xfrm>
            <a:off x="977900"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o</a:t>
            </a:r>
            <a:endParaRPr lang="pt-BR" b="1">
              <a:effectLst>
                <a:outerShdw blurRad="38100" dist="38100" dir="2700000" algn="tl">
                  <a:srgbClr val="C0C0C0"/>
                </a:outerShdw>
              </a:effectLst>
            </a:endParaRPr>
          </a:p>
        </p:txBody>
      </p:sp>
      <p:sp>
        <p:nvSpPr>
          <p:cNvPr id="42061" name="Rectangle 77"/>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N</a:t>
            </a:r>
            <a:endParaRPr lang="pt-BR" b="1">
              <a:effectLst>
                <a:outerShdw blurRad="38100" dist="38100" dir="2700000" algn="tl">
                  <a:srgbClr val="C0C0C0"/>
                </a:outerShdw>
              </a:effectLst>
            </a:endParaRPr>
          </a:p>
        </p:txBody>
      </p:sp>
      <p:sp>
        <p:nvSpPr>
          <p:cNvPr id="42062" name="Rectangle 78"/>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o</a:t>
            </a:r>
            <a:endParaRPr lang="pt-BR" b="1">
              <a:effectLst>
                <a:outerShdw blurRad="38100" dist="38100" dir="2700000" algn="tl">
                  <a:srgbClr val="C0C0C0"/>
                </a:outerShdw>
              </a:effectLst>
            </a:endParaRPr>
          </a:p>
        </p:txBody>
      </p:sp>
      <p:sp>
        <p:nvSpPr>
          <p:cNvPr id="42063" name="Rectangle 79"/>
          <p:cNvSpPr>
            <a:spLocks noChangeArrowheads="1"/>
          </p:cNvSpPr>
          <p:nvPr/>
        </p:nvSpPr>
        <p:spPr bwMode="auto">
          <a:xfrm>
            <a:off x="968375" y="3576638"/>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r</a:t>
            </a:r>
            <a:endParaRPr lang="pt-BR" b="1">
              <a:effectLst>
                <a:outerShdw blurRad="38100" dist="38100" dir="2700000" algn="tl">
                  <a:srgbClr val="C0C0C0"/>
                </a:outerShdw>
              </a:effectLst>
            </a:endParaRPr>
          </a:p>
        </p:txBody>
      </p:sp>
      <p:sp>
        <p:nvSpPr>
          <p:cNvPr id="42064" name="Rectangle 80"/>
          <p:cNvSpPr>
            <a:spLocks noChangeArrowheads="1"/>
          </p:cNvSpPr>
          <p:nvPr/>
        </p:nvSpPr>
        <p:spPr bwMode="auto">
          <a:xfrm>
            <a:off x="968375" y="3576638"/>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65" name="Rectangle 81"/>
          <p:cNvSpPr>
            <a:spLocks noChangeArrowheads="1"/>
          </p:cNvSpPr>
          <p:nvPr/>
        </p:nvSpPr>
        <p:spPr bwMode="auto">
          <a:xfrm>
            <a:off x="968375"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66" name="Rectangle 82"/>
          <p:cNvSpPr>
            <a:spLocks noChangeArrowheads="1"/>
          </p:cNvSpPr>
          <p:nvPr/>
        </p:nvSpPr>
        <p:spPr bwMode="auto">
          <a:xfrm>
            <a:off x="977900"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67" name="Rectangle 83"/>
          <p:cNvSpPr>
            <a:spLocks noChangeArrowheads="1"/>
          </p:cNvSpPr>
          <p:nvPr/>
        </p:nvSpPr>
        <p:spPr bwMode="auto">
          <a:xfrm>
            <a:off x="977900"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1</a:t>
            </a:r>
            <a:endParaRPr lang="pt-BR" b="1">
              <a:effectLst>
                <a:outerShdw blurRad="38100" dist="38100" dir="2700000" algn="tl">
                  <a:srgbClr val="C0C0C0"/>
                </a:outerShdw>
              </a:effectLst>
            </a:endParaRPr>
          </a:p>
        </p:txBody>
      </p:sp>
      <p:sp>
        <p:nvSpPr>
          <p:cNvPr id="42068" name="Rectangle 84"/>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L</a:t>
            </a:r>
            <a:endParaRPr lang="pt-BR" b="1">
              <a:effectLst>
                <a:outerShdw blurRad="38100" dist="38100" dir="2700000" algn="tl">
                  <a:srgbClr val="C0C0C0"/>
                </a:outerShdw>
              </a:effectLst>
            </a:endParaRPr>
          </a:p>
        </p:txBody>
      </p:sp>
      <p:sp>
        <p:nvSpPr>
          <p:cNvPr id="42069" name="Rectangle 85"/>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70" name="Rectangle 86"/>
          <p:cNvSpPr>
            <a:spLocks noChangeArrowheads="1"/>
          </p:cNvSpPr>
          <p:nvPr/>
        </p:nvSpPr>
        <p:spPr bwMode="auto">
          <a:xfrm>
            <a:off x="968375"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2071" name="Rectangle 87"/>
          <p:cNvSpPr>
            <a:spLocks noChangeArrowheads="1"/>
          </p:cNvSpPr>
          <p:nvPr/>
        </p:nvSpPr>
        <p:spPr bwMode="auto">
          <a:xfrm>
            <a:off x="968375" y="3576638"/>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72" name="Rectangle 88"/>
          <p:cNvSpPr>
            <a:spLocks noChangeArrowheads="1"/>
          </p:cNvSpPr>
          <p:nvPr/>
        </p:nvSpPr>
        <p:spPr bwMode="auto">
          <a:xfrm>
            <a:off x="968375"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73" name="Rectangle 89"/>
          <p:cNvSpPr>
            <a:spLocks noChangeArrowheads="1"/>
          </p:cNvSpPr>
          <p:nvPr/>
        </p:nvSpPr>
        <p:spPr bwMode="auto">
          <a:xfrm>
            <a:off x="977900"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74" name="Rectangle 90"/>
          <p:cNvSpPr>
            <a:spLocks noChangeArrowheads="1"/>
          </p:cNvSpPr>
          <p:nvPr/>
        </p:nvSpPr>
        <p:spPr bwMode="auto">
          <a:xfrm>
            <a:off x="977900"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2</a:t>
            </a:r>
            <a:endParaRPr lang="pt-BR" b="1">
              <a:effectLst>
                <a:outerShdw blurRad="38100" dist="38100" dir="2700000" algn="tl">
                  <a:srgbClr val="C0C0C0"/>
                </a:outerShdw>
              </a:effectLst>
            </a:endParaRPr>
          </a:p>
        </p:txBody>
      </p:sp>
      <p:sp>
        <p:nvSpPr>
          <p:cNvPr id="42075" name="Rectangle 91"/>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L</a:t>
            </a:r>
            <a:endParaRPr lang="pt-BR" b="1">
              <a:effectLst>
                <a:outerShdw blurRad="38100" dist="38100" dir="2700000" algn="tl">
                  <a:srgbClr val="C0C0C0"/>
                </a:outerShdw>
              </a:effectLst>
            </a:endParaRPr>
          </a:p>
        </p:txBody>
      </p:sp>
      <p:sp>
        <p:nvSpPr>
          <p:cNvPr id="42076" name="Rectangle 92"/>
          <p:cNvSpPr>
            <a:spLocks noChangeArrowheads="1"/>
          </p:cNvSpPr>
          <p:nvPr/>
        </p:nvSpPr>
        <p:spPr bwMode="auto">
          <a:xfrm>
            <a:off x="960438"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77" name="Rectangle 93"/>
          <p:cNvSpPr>
            <a:spLocks noChangeArrowheads="1"/>
          </p:cNvSpPr>
          <p:nvPr/>
        </p:nvSpPr>
        <p:spPr bwMode="auto">
          <a:xfrm>
            <a:off x="968375"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2078" name="Rectangle 94"/>
          <p:cNvSpPr>
            <a:spLocks noChangeArrowheads="1"/>
          </p:cNvSpPr>
          <p:nvPr/>
        </p:nvSpPr>
        <p:spPr bwMode="auto">
          <a:xfrm>
            <a:off x="968375" y="3576638"/>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79" name="Rectangle 95"/>
          <p:cNvSpPr>
            <a:spLocks noChangeArrowheads="1"/>
          </p:cNvSpPr>
          <p:nvPr/>
        </p:nvSpPr>
        <p:spPr bwMode="auto">
          <a:xfrm>
            <a:off x="968375"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80" name="Rectangle 96"/>
          <p:cNvSpPr>
            <a:spLocks noChangeArrowheads="1"/>
          </p:cNvSpPr>
          <p:nvPr/>
        </p:nvSpPr>
        <p:spPr bwMode="auto">
          <a:xfrm>
            <a:off x="977900"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81" name="Rectangle 97"/>
          <p:cNvSpPr>
            <a:spLocks noChangeArrowheads="1"/>
          </p:cNvSpPr>
          <p:nvPr/>
        </p:nvSpPr>
        <p:spPr bwMode="auto">
          <a:xfrm>
            <a:off x="977900" y="3576638"/>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1</a:t>
            </a:r>
            <a:endParaRPr lang="pt-BR" b="1">
              <a:effectLst>
                <a:outerShdw blurRad="38100" dist="38100" dir="2700000" algn="tl">
                  <a:srgbClr val="C0C0C0"/>
                </a:outerShdw>
              </a:effectLst>
            </a:endParaRPr>
          </a:p>
        </p:txBody>
      </p:sp>
      <p:sp>
        <p:nvSpPr>
          <p:cNvPr id="42082" name="Rectangle 98"/>
          <p:cNvSpPr>
            <a:spLocks noChangeArrowheads="1"/>
          </p:cNvSpPr>
          <p:nvPr/>
        </p:nvSpPr>
        <p:spPr bwMode="auto">
          <a:xfrm>
            <a:off x="968375" y="3587750"/>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2083" name="Rectangle 99"/>
          <p:cNvSpPr>
            <a:spLocks noChangeArrowheads="1"/>
          </p:cNvSpPr>
          <p:nvPr/>
        </p:nvSpPr>
        <p:spPr bwMode="auto">
          <a:xfrm>
            <a:off x="968375" y="3587750"/>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u</a:t>
            </a:r>
            <a:endParaRPr lang="pt-BR" b="1">
              <a:effectLst>
                <a:outerShdw blurRad="38100" dist="38100" dir="2700000" algn="tl">
                  <a:srgbClr val="C0C0C0"/>
                </a:outerShdw>
              </a:effectLst>
            </a:endParaRPr>
          </a:p>
        </p:txBody>
      </p:sp>
      <p:sp>
        <p:nvSpPr>
          <p:cNvPr id="42084" name="Rectangle 100"/>
          <p:cNvSpPr>
            <a:spLocks noChangeArrowheads="1"/>
          </p:cNvSpPr>
          <p:nvPr/>
        </p:nvSpPr>
        <p:spPr bwMode="auto">
          <a:xfrm>
            <a:off x="977900" y="358775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l</a:t>
            </a:r>
            <a:endParaRPr lang="pt-BR" b="1">
              <a:effectLst>
                <a:outerShdw blurRad="38100" dist="38100" dir="2700000" algn="tl">
                  <a:srgbClr val="C0C0C0"/>
                </a:outerShdw>
              </a:effectLst>
            </a:endParaRPr>
          </a:p>
        </p:txBody>
      </p:sp>
      <p:sp>
        <p:nvSpPr>
          <p:cNvPr id="42085" name="Rectangle 101"/>
          <p:cNvSpPr>
            <a:spLocks noChangeArrowheads="1"/>
          </p:cNvSpPr>
          <p:nvPr/>
        </p:nvSpPr>
        <p:spPr bwMode="auto">
          <a:xfrm>
            <a:off x="968375" y="3587750"/>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2086" name="Rectangle 102"/>
          <p:cNvSpPr>
            <a:spLocks noChangeArrowheads="1"/>
          </p:cNvSpPr>
          <p:nvPr/>
        </p:nvSpPr>
        <p:spPr bwMode="auto">
          <a:xfrm>
            <a:off x="968375" y="3587750"/>
            <a:ext cx="1588"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87" name="Rectangle 103"/>
          <p:cNvSpPr>
            <a:spLocks noChangeArrowheads="1"/>
          </p:cNvSpPr>
          <p:nvPr/>
        </p:nvSpPr>
        <p:spPr bwMode="auto">
          <a:xfrm>
            <a:off x="968375" y="3587750"/>
            <a:ext cx="9525" cy="9525"/>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88" name="Rectangle 104"/>
          <p:cNvSpPr>
            <a:spLocks noChangeArrowheads="1"/>
          </p:cNvSpPr>
          <p:nvPr/>
        </p:nvSpPr>
        <p:spPr bwMode="auto">
          <a:xfrm>
            <a:off x="1079500" y="4486275"/>
            <a:ext cx="12700" cy="20638"/>
          </a:xfrm>
          <a:prstGeom prst="rect">
            <a:avLst/>
          </a:prstGeom>
          <a:noFill/>
          <a:ln w="9525">
            <a:noFill/>
            <a:miter lim="800000"/>
            <a:headEnd/>
            <a:tailEnd/>
          </a:ln>
        </p:spPr>
        <p:txBody>
          <a:bodyPr wrap="none" lIns="0" tIns="0" rIns="0" bIns="0">
            <a:spAutoFit/>
          </a:bodyPr>
          <a:lstStyle/>
          <a:p>
            <a:pPr eaLnBrk="0" hangingPunct="0"/>
            <a:r>
              <a:rPr lang="pt-BR" b="1">
                <a:solidFill>
                  <a:srgbClr val="FFA5A5"/>
                </a:solidFill>
                <a:latin typeface="Arial" charset="0"/>
              </a:rPr>
              <a:t>l</a:t>
            </a:r>
            <a:endParaRPr lang="pt-BR" b="1">
              <a:effectLst>
                <a:outerShdw blurRad="38100" dist="38100" dir="2700000" algn="tl">
                  <a:srgbClr val="C0C0C0"/>
                </a:outerShdw>
              </a:effectLst>
            </a:endParaRPr>
          </a:p>
        </p:txBody>
      </p:sp>
      <p:sp>
        <p:nvSpPr>
          <p:cNvPr id="42089" name="Rectangle 105"/>
          <p:cNvSpPr>
            <a:spLocks noChangeArrowheads="1"/>
          </p:cNvSpPr>
          <p:nvPr/>
        </p:nvSpPr>
        <p:spPr bwMode="auto">
          <a:xfrm>
            <a:off x="1593850" y="3927475"/>
            <a:ext cx="14288" cy="25400"/>
          </a:xfrm>
          <a:prstGeom prst="rect">
            <a:avLst/>
          </a:prstGeom>
          <a:noFill/>
          <a:ln w="9525">
            <a:noFill/>
            <a:miter lim="800000"/>
            <a:headEnd/>
            <a:tailEnd/>
          </a:ln>
        </p:spPr>
        <p:txBody>
          <a:bodyPr wrap="none" lIns="0" tIns="0" rIns="0" bIns="0">
            <a:spAutoFit/>
          </a:bodyPr>
          <a:lstStyle/>
          <a:p>
            <a:pPr eaLnBrk="0" hangingPunct="0"/>
            <a:r>
              <a:rPr lang="pt-BR" b="1">
                <a:solidFill>
                  <a:srgbClr val="FFA5A5"/>
                </a:solidFill>
                <a:latin typeface="Arial" charset="0"/>
              </a:rPr>
              <a:t>l</a:t>
            </a:r>
            <a:endParaRPr lang="pt-BR" b="1">
              <a:effectLst>
                <a:outerShdw blurRad="38100" dist="38100" dir="2700000" algn="tl">
                  <a:srgbClr val="C0C0C0"/>
                </a:outerShdw>
              </a:effectLst>
            </a:endParaRPr>
          </a:p>
        </p:txBody>
      </p:sp>
      <p:sp>
        <p:nvSpPr>
          <p:cNvPr id="42090" name="Rectangle 106"/>
          <p:cNvSpPr>
            <a:spLocks noChangeArrowheads="1"/>
          </p:cNvSpPr>
          <p:nvPr/>
        </p:nvSpPr>
        <p:spPr bwMode="auto">
          <a:xfrm>
            <a:off x="1593850" y="3921125"/>
            <a:ext cx="14288" cy="25400"/>
          </a:xfrm>
          <a:prstGeom prst="rect">
            <a:avLst/>
          </a:prstGeom>
          <a:noFill/>
          <a:ln w="9525">
            <a:noFill/>
            <a:miter lim="800000"/>
            <a:headEnd/>
            <a:tailEnd/>
          </a:ln>
        </p:spPr>
        <p:txBody>
          <a:bodyPr wrap="none" lIns="0" tIns="0" rIns="0" bIns="0">
            <a:spAutoFit/>
          </a:bodyPr>
          <a:lstStyle/>
          <a:p>
            <a:pPr eaLnBrk="0" hangingPunct="0"/>
            <a:r>
              <a:rPr lang="pt-BR" b="1">
                <a:solidFill>
                  <a:srgbClr val="FFA5A5"/>
                </a:solidFill>
                <a:latin typeface="Arial" charset="0"/>
              </a:rPr>
              <a:t>t</a:t>
            </a:r>
            <a:endParaRPr lang="pt-BR" b="1">
              <a:effectLst>
                <a:outerShdw blurRad="38100" dist="38100" dir="2700000" algn="tl">
                  <a:srgbClr val="C0C0C0"/>
                </a:outerShdw>
              </a:effectLst>
            </a:endParaRPr>
          </a:p>
        </p:txBody>
      </p:sp>
      <p:sp>
        <p:nvSpPr>
          <p:cNvPr id="42091" name="Rectangle 107"/>
          <p:cNvSpPr>
            <a:spLocks noChangeArrowheads="1"/>
          </p:cNvSpPr>
          <p:nvPr/>
        </p:nvSpPr>
        <p:spPr bwMode="auto">
          <a:xfrm>
            <a:off x="1593850" y="3921125"/>
            <a:ext cx="14288" cy="25400"/>
          </a:xfrm>
          <a:prstGeom prst="rect">
            <a:avLst/>
          </a:prstGeom>
          <a:noFill/>
          <a:ln w="9525">
            <a:noFill/>
            <a:miter lim="800000"/>
            <a:headEnd/>
            <a:tailEnd/>
          </a:ln>
        </p:spPr>
        <p:txBody>
          <a:bodyPr wrap="none" lIns="0" tIns="0" rIns="0" bIns="0">
            <a:spAutoFit/>
          </a:bodyPr>
          <a:lstStyle/>
          <a:p>
            <a:pPr eaLnBrk="0" hangingPunct="0"/>
            <a:r>
              <a:rPr lang="pt-BR" b="1">
                <a:solidFill>
                  <a:srgbClr val="FFA5A5"/>
                </a:solidFill>
                <a:latin typeface="Arial" charset="0"/>
              </a:rPr>
              <a:t>t</a:t>
            </a:r>
            <a:endParaRPr lang="pt-BR" b="1">
              <a:effectLst>
                <a:outerShdw blurRad="38100" dist="38100" dir="2700000" algn="tl">
                  <a:srgbClr val="C0C0C0"/>
                </a:outerShdw>
              </a:effectLst>
            </a:endParaRPr>
          </a:p>
        </p:txBody>
      </p:sp>
      <p:sp>
        <p:nvSpPr>
          <p:cNvPr id="42092" name="Rectangle 108"/>
          <p:cNvSpPr>
            <a:spLocks noChangeArrowheads="1"/>
          </p:cNvSpPr>
          <p:nvPr/>
        </p:nvSpPr>
        <p:spPr bwMode="auto">
          <a:xfrm>
            <a:off x="1593850" y="3927475"/>
            <a:ext cx="14288" cy="25400"/>
          </a:xfrm>
          <a:prstGeom prst="rect">
            <a:avLst/>
          </a:prstGeom>
          <a:noFill/>
          <a:ln w="9525">
            <a:noFill/>
            <a:miter lim="800000"/>
            <a:headEnd/>
            <a:tailEnd/>
          </a:ln>
        </p:spPr>
        <p:txBody>
          <a:bodyPr wrap="none" lIns="0" tIns="0" rIns="0" bIns="0">
            <a:spAutoFit/>
          </a:bodyPr>
          <a:lstStyle/>
          <a:p>
            <a:pPr eaLnBrk="0" hangingPunct="0"/>
            <a:r>
              <a:rPr lang="pt-BR" b="1">
                <a:solidFill>
                  <a:srgbClr val="FFA5A5"/>
                </a:solidFill>
                <a:latin typeface="Arial" charset="0"/>
              </a:rPr>
              <a:t>l</a:t>
            </a:r>
            <a:endParaRPr lang="pt-BR" b="1">
              <a:effectLst>
                <a:outerShdw blurRad="38100" dist="38100" dir="2700000" algn="tl">
                  <a:srgbClr val="C0C0C0"/>
                </a:outerShdw>
              </a:effectLst>
            </a:endParaRPr>
          </a:p>
        </p:txBody>
      </p:sp>
      <p:sp>
        <p:nvSpPr>
          <p:cNvPr id="42093" name="Rectangle 109"/>
          <p:cNvSpPr>
            <a:spLocks noChangeArrowheads="1"/>
          </p:cNvSpPr>
          <p:nvPr/>
        </p:nvSpPr>
        <p:spPr bwMode="auto">
          <a:xfrm>
            <a:off x="423863" y="5497513"/>
            <a:ext cx="26987"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O</a:t>
            </a:r>
            <a:endParaRPr lang="pt-BR" b="1">
              <a:effectLst>
                <a:outerShdw blurRad="38100" dist="38100" dir="2700000" algn="tl">
                  <a:srgbClr val="C0C0C0"/>
                </a:outerShdw>
              </a:effectLst>
            </a:endParaRPr>
          </a:p>
        </p:txBody>
      </p:sp>
      <p:sp>
        <p:nvSpPr>
          <p:cNvPr id="42094" name="Rectangle 110"/>
          <p:cNvSpPr>
            <a:spLocks noChangeArrowheads="1"/>
          </p:cNvSpPr>
          <p:nvPr/>
        </p:nvSpPr>
        <p:spPr bwMode="auto">
          <a:xfrm>
            <a:off x="423863"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95" name="Rectangle 111"/>
          <p:cNvSpPr>
            <a:spLocks noChangeArrowheads="1"/>
          </p:cNvSpPr>
          <p:nvPr/>
        </p:nvSpPr>
        <p:spPr bwMode="auto">
          <a:xfrm>
            <a:off x="433388"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2096" name="Rectangle 112"/>
          <p:cNvSpPr>
            <a:spLocks noChangeArrowheads="1"/>
          </p:cNvSpPr>
          <p:nvPr/>
        </p:nvSpPr>
        <p:spPr bwMode="auto">
          <a:xfrm>
            <a:off x="433388"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097" name="Rectangle 113"/>
          <p:cNvSpPr>
            <a:spLocks noChangeArrowheads="1"/>
          </p:cNvSpPr>
          <p:nvPr/>
        </p:nvSpPr>
        <p:spPr bwMode="auto">
          <a:xfrm>
            <a:off x="433388"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098" name="Rectangle 114"/>
          <p:cNvSpPr>
            <a:spLocks noChangeArrowheads="1"/>
          </p:cNvSpPr>
          <p:nvPr/>
        </p:nvSpPr>
        <p:spPr bwMode="auto">
          <a:xfrm>
            <a:off x="442913"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099" name="Rectangle 115"/>
          <p:cNvSpPr>
            <a:spLocks noChangeArrowheads="1"/>
          </p:cNvSpPr>
          <p:nvPr/>
        </p:nvSpPr>
        <p:spPr bwMode="auto">
          <a:xfrm>
            <a:off x="442913"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1</a:t>
            </a:r>
            <a:endParaRPr lang="pt-BR" b="1">
              <a:effectLst>
                <a:outerShdw blurRad="38100" dist="38100" dir="2700000" algn="tl">
                  <a:srgbClr val="C0C0C0"/>
                </a:outerShdw>
              </a:effectLst>
            </a:endParaRPr>
          </a:p>
        </p:txBody>
      </p:sp>
      <p:sp>
        <p:nvSpPr>
          <p:cNvPr id="42100" name="Rectangle 116"/>
          <p:cNvSpPr>
            <a:spLocks noChangeArrowheads="1"/>
          </p:cNvSpPr>
          <p:nvPr/>
        </p:nvSpPr>
        <p:spPr bwMode="auto">
          <a:xfrm>
            <a:off x="433388"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C</a:t>
            </a:r>
            <a:endParaRPr lang="pt-BR" b="1">
              <a:effectLst>
                <a:outerShdw blurRad="38100" dist="38100" dir="2700000" algn="tl">
                  <a:srgbClr val="C0C0C0"/>
                </a:outerShdw>
              </a:effectLst>
            </a:endParaRPr>
          </a:p>
        </p:txBody>
      </p:sp>
      <p:sp>
        <p:nvSpPr>
          <p:cNvPr id="42101" name="Rectangle 117"/>
          <p:cNvSpPr>
            <a:spLocks noChangeArrowheads="1"/>
          </p:cNvSpPr>
          <p:nvPr/>
        </p:nvSpPr>
        <p:spPr bwMode="auto">
          <a:xfrm>
            <a:off x="433388"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102" name="Rectangle 118"/>
          <p:cNvSpPr>
            <a:spLocks noChangeArrowheads="1"/>
          </p:cNvSpPr>
          <p:nvPr/>
        </p:nvSpPr>
        <p:spPr bwMode="auto">
          <a:xfrm>
            <a:off x="442913"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n</a:t>
            </a:r>
            <a:endParaRPr lang="pt-BR" b="1">
              <a:effectLst>
                <a:outerShdw blurRad="38100" dist="38100" dir="2700000" algn="tl">
                  <a:srgbClr val="C0C0C0"/>
                </a:outerShdw>
              </a:effectLst>
            </a:endParaRPr>
          </a:p>
        </p:txBody>
      </p:sp>
      <p:sp>
        <p:nvSpPr>
          <p:cNvPr id="42103" name="Rectangle 119"/>
          <p:cNvSpPr>
            <a:spLocks noChangeArrowheads="1"/>
          </p:cNvSpPr>
          <p:nvPr/>
        </p:nvSpPr>
        <p:spPr bwMode="auto">
          <a:xfrm>
            <a:off x="442913"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104" name="Rectangle 120"/>
          <p:cNvSpPr>
            <a:spLocks noChangeArrowheads="1"/>
          </p:cNvSpPr>
          <p:nvPr/>
        </p:nvSpPr>
        <p:spPr bwMode="auto">
          <a:xfrm>
            <a:off x="442913"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r</a:t>
            </a:r>
            <a:endParaRPr lang="pt-BR" b="1">
              <a:effectLst>
                <a:outerShdw blurRad="38100" dist="38100" dir="2700000" algn="tl">
                  <a:srgbClr val="C0C0C0"/>
                </a:outerShdw>
              </a:effectLst>
            </a:endParaRPr>
          </a:p>
        </p:txBody>
      </p:sp>
      <p:sp>
        <p:nvSpPr>
          <p:cNvPr id="42105" name="Rectangle 121"/>
          <p:cNvSpPr>
            <a:spLocks noChangeArrowheads="1"/>
          </p:cNvSpPr>
          <p:nvPr/>
        </p:nvSpPr>
        <p:spPr bwMode="auto">
          <a:xfrm>
            <a:off x="450850" y="5497513"/>
            <a:ext cx="17463"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o</a:t>
            </a:r>
            <a:endParaRPr lang="pt-BR" b="1">
              <a:effectLst>
                <a:outerShdw blurRad="38100" dist="38100" dir="2700000" algn="tl">
                  <a:srgbClr val="C0C0C0"/>
                </a:outerShdw>
              </a:effectLst>
            </a:endParaRPr>
          </a:p>
        </p:txBody>
      </p:sp>
      <p:sp>
        <p:nvSpPr>
          <p:cNvPr id="42106" name="Rectangle 122"/>
          <p:cNvSpPr>
            <a:spLocks noChangeArrowheads="1"/>
          </p:cNvSpPr>
          <p:nvPr/>
        </p:nvSpPr>
        <p:spPr bwMode="auto">
          <a:xfrm>
            <a:off x="460375" y="5497513"/>
            <a:ext cx="17463"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L</a:t>
            </a:r>
            <a:endParaRPr lang="pt-BR" b="1">
              <a:effectLst>
                <a:outerShdw blurRad="38100" dist="38100" dir="2700000" algn="tl">
                  <a:srgbClr val="C0C0C0"/>
                </a:outerShdw>
              </a:effectLst>
            </a:endParaRPr>
          </a:p>
        </p:txBody>
      </p:sp>
      <p:sp>
        <p:nvSpPr>
          <p:cNvPr id="42107" name="Rectangle 123"/>
          <p:cNvSpPr>
            <a:spLocks noChangeArrowheads="1"/>
          </p:cNvSpPr>
          <p:nvPr/>
        </p:nvSpPr>
        <p:spPr bwMode="auto">
          <a:xfrm>
            <a:off x="460375" y="5497513"/>
            <a:ext cx="17463"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108" name="Rectangle 124"/>
          <p:cNvSpPr>
            <a:spLocks noChangeArrowheads="1"/>
          </p:cNvSpPr>
          <p:nvPr/>
        </p:nvSpPr>
        <p:spPr bwMode="auto">
          <a:xfrm>
            <a:off x="468313"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2109" name="Rectangle 125"/>
          <p:cNvSpPr>
            <a:spLocks noChangeArrowheads="1"/>
          </p:cNvSpPr>
          <p:nvPr/>
        </p:nvSpPr>
        <p:spPr bwMode="auto">
          <a:xfrm>
            <a:off x="468313"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t</a:t>
            </a:r>
            <a:endParaRPr lang="pt-BR" b="1">
              <a:effectLst>
                <a:outerShdw blurRad="38100" dist="38100" dir="2700000" algn="tl">
                  <a:srgbClr val="C0C0C0"/>
                </a:outerShdw>
              </a:effectLst>
            </a:endParaRPr>
          </a:p>
        </p:txBody>
      </p:sp>
      <p:sp>
        <p:nvSpPr>
          <p:cNvPr id="42110" name="Rectangle 126"/>
          <p:cNvSpPr>
            <a:spLocks noChangeArrowheads="1"/>
          </p:cNvSpPr>
          <p:nvPr/>
        </p:nvSpPr>
        <p:spPr bwMode="auto">
          <a:xfrm>
            <a:off x="468313"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e</a:t>
            </a:r>
            <a:endParaRPr lang="pt-BR" b="1">
              <a:effectLst>
                <a:outerShdw blurRad="38100" dist="38100" dir="2700000" algn="tl">
                  <a:srgbClr val="C0C0C0"/>
                </a:outerShdw>
              </a:effectLst>
            </a:endParaRPr>
          </a:p>
        </p:txBody>
      </p:sp>
      <p:sp>
        <p:nvSpPr>
          <p:cNvPr id="42111" name="Rectangle 127"/>
          <p:cNvSpPr>
            <a:spLocks noChangeArrowheads="1"/>
          </p:cNvSpPr>
          <p:nvPr/>
        </p:nvSpPr>
        <p:spPr bwMode="auto">
          <a:xfrm>
            <a:off x="477838"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112" name="Rectangle 128"/>
          <p:cNvSpPr>
            <a:spLocks noChangeArrowheads="1"/>
          </p:cNvSpPr>
          <p:nvPr/>
        </p:nvSpPr>
        <p:spPr bwMode="auto">
          <a:xfrm>
            <a:off x="477838" y="5497513"/>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2</a:t>
            </a:r>
            <a:endParaRPr lang="pt-BR" b="1">
              <a:effectLst>
                <a:outerShdw blurRad="38100" dist="38100" dir="2700000" algn="tl">
                  <a:srgbClr val="C0C0C0"/>
                </a:outerShdw>
              </a:effectLst>
            </a:endParaRPr>
          </a:p>
        </p:txBody>
      </p:sp>
      <p:sp>
        <p:nvSpPr>
          <p:cNvPr id="42113" name="Rectangle 129"/>
          <p:cNvSpPr>
            <a:spLocks noChangeArrowheads="1"/>
          </p:cNvSpPr>
          <p:nvPr/>
        </p:nvSpPr>
        <p:spPr bwMode="auto">
          <a:xfrm>
            <a:off x="477838" y="5518150"/>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S</a:t>
            </a:r>
            <a:endParaRPr lang="pt-BR" b="1">
              <a:effectLst>
                <a:outerShdw blurRad="38100" dist="38100" dir="2700000" algn="tl">
                  <a:srgbClr val="C0C0C0"/>
                </a:outerShdw>
              </a:effectLst>
            </a:endParaRPr>
          </a:p>
        </p:txBody>
      </p:sp>
      <p:sp>
        <p:nvSpPr>
          <p:cNvPr id="42114" name="Rectangle 130"/>
          <p:cNvSpPr>
            <a:spLocks noChangeArrowheads="1"/>
          </p:cNvSpPr>
          <p:nvPr/>
        </p:nvSpPr>
        <p:spPr bwMode="auto">
          <a:xfrm>
            <a:off x="477838" y="5518150"/>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u</a:t>
            </a:r>
            <a:endParaRPr lang="pt-BR" b="1">
              <a:effectLst>
                <a:outerShdw blurRad="38100" dist="38100" dir="2700000" algn="tl">
                  <a:srgbClr val="C0C0C0"/>
                </a:outerShdw>
              </a:effectLst>
            </a:endParaRPr>
          </a:p>
        </p:txBody>
      </p:sp>
      <p:sp>
        <p:nvSpPr>
          <p:cNvPr id="42115" name="Rectangle 131"/>
          <p:cNvSpPr>
            <a:spLocks noChangeArrowheads="1"/>
          </p:cNvSpPr>
          <p:nvPr/>
        </p:nvSpPr>
        <p:spPr bwMode="auto">
          <a:xfrm>
            <a:off x="487363" y="5518150"/>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l</a:t>
            </a:r>
            <a:endParaRPr lang="pt-BR" b="1">
              <a:effectLst>
                <a:outerShdw blurRad="38100" dist="38100" dir="2700000" algn="tl">
                  <a:srgbClr val="C0C0C0"/>
                </a:outerShdw>
              </a:effectLst>
            </a:endParaRPr>
          </a:p>
        </p:txBody>
      </p:sp>
      <p:sp>
        <p:nvSpPr>
          <p:cNvPr id="42116" name="Rectangle 132"/>
          <p:cNvSpPr>
            <a:spLocks noChangeArrowheads="1"/>
          </p:cNvSpPr>
          <p:nvPr/>
        </p:nvSpPr>
        <p:spPr bwMode="auto">
          <a:xfrm>
            <a:off x="487363" y="5518150"/>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_</a:t>
            </a:r>
            <a:endParaRPr lang="pt-BR" b="1">
              <a:effectLst>
                <a:outerShdw blurRad="38100" dist="38100" dir="2700000" algn="tl">
                  <a:srgbClr val="C0C0C0"/>
                </a:outerShdw>
              </a:effectLst>
            </a:endParaRPr>
          </a:p>
        </p:txBody>
      </p:sp>
      <p:sp>
        <p:nvSpPr>
          <p:cNvPr id="42117" name="Rectangle 133"/>
          <p:cNvSpPr>
            <a:spLocks noChangeArrowheads="1"/>
          </p:cNvSpPr>
          <p:nvPr/>
        </p:nvSpPr>
        <p:spPr bwMode="auto">
          <a:xfrm>
            <a:off x="487363" y="5518150"/>
            <a:ext cx="17462" cy="12700"/>
          </a:xfrm>
          <a:prstGeom prst="rect">
            <a:avLst/>
          </a:prstGeom>
          <a:noFill/>
          <a:ln w="9525">
            <a:noFill/>
            <a:miter lim="800000"/>
            <a:headEnd/>
            <a:tailEnd/>
          </a:ln>
        </p:spPr>
        <p:txBody>
          <a:bodyPr wrap="none" lIns="0" tIns="0" rIns="0" bIns="0">
            <a:spAutoFit/>
          </a:bodyPr>
          <a:lstStyle/>
          <a:p>
            <a:pPr eaLnBrk="0" hangingPunct="0"/>
            <a:r>
              <a:rPr lang="pt-BR" sz="100" b="1">
                <a:solidFill>
                  <a:srgbClr val="FFA5A5"/>
                </a:solidFill>
                <a:latin typeface="Arial" charset="0"/>
              </a:rPr>
              <a:t>2</a:t>
            </a:r>
            <a:endParaRPr lang="pt-BR" b="1">
              <a:effectLst>
                <a:outerShdw blurRad="38100" dist="38100" dir="2700000" algn="tl">
                  <a:srgbClr val="C0C0C0"/>
                </a:outerShdw>
              </a:effectLst>
            </a:endParaRPr>
          </a:p>
        </p:txBody>
      </p:sp>
      <p:pic>
        <p:nvPicPr>
          <p:cNvPr id="42118" name="Picture 134"/>
          <p:cNvPicPr>
            <a:picLocks noChangeAspect="1" noChangeArrowheads="1"/>
          </p:cNvPicPr>
          <p:nvPr/>
        </p:nvPicPr>
        <p:blipFill>
          <a:blip r:embed="rId2" cstate="print"/>
          <a:srcRect/>
          <a:stretch>
            <a:fillRect/>
          </a:stretch>
        </p:blipFill>
        <p:spPr bwMode="auto">
          <a:xfrm>
            <a:off x="104775" y="122238"/>
            <a:ext cx="8934450" cy="6613525"/>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609600"/>
            <a:ext cx="5473700" cy="549275"/>
          </a:xfrm>
          <a:prstGeom prst="rect">
            <a:avLst/>
          </a:prstGeom>
          <a:noFill/>
          <a:ln w="9525">
            <a:noFill/>
            <a:miter lim="800000"/>
            <a:headEnd/>
            <a:tailEnd/>
          </a:ln>
          <a:effectLst/>
        </p:spPr>
        <p:txBody>
          <a:bodyPr wrap="none">
            <a:spAutoFit/>
          </a:bodyPr>
          <a:lstStyle/>
          <a:p>
            <a:r>
              <a:rPr lang="en-US" sz="3000" b="1">
                <a:solidFill>
                  <a:srgbClr val="FF0000"/>
                </a:solidFill>
                <a:latin typeface="Arial" charset="0"/>
              </a:rPr>
              <a:t>Why we emphasize research</a:t>
            </a:r>
            <a:r>
              <a:rPr lang="pt-BR" sz="3000" b="1">
                <a:solidFill>
                  <a:srgbClr val="FF0000"/>
                </a:solidFill>
                <a:latin typeface="Arial" charset="0"/>
              </a:rPr>
              <a:t>:</a:t>
            </a:r>
          </a:p>
        </p:txBody>
      </p:sp>
      <p:sp>
        <p:nvSpPr>
          <p:cNvPr id="4099" name="Text Box 3"/>
          <p:cNvSpPr txBox="1">
            <a:spLocks noChangeArrowheads="1"/>
          </p:cNvSpPr>
          <p:nvPr/>
        </p:nvSpPr>
        <p:spPr bwMode="auto">
          <a:xfrm>
            <a:off x="609600" y="1676400"/>
            <a:ext cx="8061325" cy="4194175"/>
          </a:xfrm>
          <a:prstGeom prst="rect">
            <a:avLst/>
          </a:prstGeom>
          <a:noFill/>
          <a:ln w="9525">
            <a:noFill/>
            <a:miter lim="800000"/>
            <a:headEnd/>
            <a:tailEnd/>
          </a:ln>
          <a:effectLst/>
        </p:spPr>
        <p:txBody>
          <a:bodyPr wrap="none">
            <a:spAutoFit/>
          </a:bodyPr>
          <a:lstStyle/>
          <a:p>
            <a:pPr>
              <a:lnSpc>
                <a:spcPct val="120000"/>
              </a:lnSpc>
              <a:buFontTx/>
              <a:buBlip>
                <a:blip r:embed="rId2"/>
              </a:buBlip>
            </a:pPr>
            <a:r>
              <a:rPr lang="en-US" sz="2800">
                <a:latin typeface="Arial" charset="0"/>
              </a:rPr>
              <a:t> It gives us credibility in the eyes of the church</a:t>
            </a:r>
          </a:p>
          <a:p>
            <a:pPr>
              <a:lnSpc>
                <a:spcPct val="120000"/>
              </a:lnSpc>
              <a:buFontTx/>
              <a:buBlip>
                <a:blip r:embed="rId2"/>
              </a:buBlip>
            </a:pPr>
            <a:r>
              <a:rPr lang="en-US" sz="2800">
                <a:latin typeface="Arial" charset="0"/>
              </a:rPr>
              <a:t> It helps us make wise decisions</a:t>
            </a:r>
          </a:p>
          <a:p>
            <a:pPr>
              <a:lnSpc>
                <a:spcPct val="120000"/>
              </a:lnSpc>
              <a:buFontTx/>
              <a:buBlip>
                <a:blip r:embed="rId2"/>
              </a:buBlip>
            </a:pPr>
            <a:r>
              <a:rPr lang="en-US" sz="2800">
                <a:latin typeface="Arial" charset="0"/>
              </a:rPr>
              <a:t> It encourages the wise use of our resources</a:t>
            </a:r>
          </a:p>
          <a:p>
            <a:pPr>
              <a:lnSpc>
                <a:spcPct val="120000"/>
              </a:lnSpc>
              <a:buFontTx/>
              <a:buBlip>
                <a:blip r:embed="rId2"/>
              </a:buBlip>
            </a:pPr>
            <a:r>
              <a:rPr lang="en-US" sz="2800">
                <a:latin typeface="Arial" charset="0"/>
              </a:rPr>
              <a:t> It aids us in the implementation of well-informed</a:t>
            </a:r>
            <a:br>
              <a:rPr lang="en-US" sz="2800">
                <a:latin typeface="Arial" charset="0"/>
              </a:rPr>
            </a:br>
            <a:r>
              <a:rPr lang="en-US" sz="2800">
                <a:latin typeface="Arial" charset="0"/>
              </a:rPr>
              <a:t>    and focused strategies</a:t>
            </a:r>
          </a:p>
          <a:p>
            <a:pPr>
              <a:lnSpc>
                <a:spcPct val="120000"/>
              </a:lnSpc>
              <a:buFontTx/>
              <a:buBlip>
                <a:blip r:embed="rId2"/>
              </a:buBlip>
            </a:pPr>
            <a:r>
              <a:rPr lang="en-US" sz="2800">
                <a:latin typeface="Arial" charset="0"/>
              </a:rPr>
              <a:t> It provides information necessary for the</a:t>
            </a:r>
            <a:br>
              <a:rPr lang="en-US" sz="2800">
                <a:latin typeface="Arial" charset="0"/>
              </a:rPr>
            </a:br>
            <a:r>
              <a:rPr lang="en-US" sz="2800">
                <a:latin typeface="Arial" charset="0"/>
              </a:rPr>
              <a:t>    motivation, training and mobilization</a:t>
            </a:r>
            <a:br>
              <a:rPr lang="en-US" sz="2800">
                <a:latin typeface="Arial" charset="0"/>
              </a:rPr>
            </a:br>
            <a:r>
              <a:rPr lang="en-US" sz="2800">
                <a:latin typeface="Arial" charset="0"/>
              </a:rPr>
              <a:t>    of the church to reach the entire country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p:cNvPicPr>
            <a:picLocks noChangeAspect="1" noChangeArrowheads="1"/>
          </p:cNvPicPr>
          <p:nvPr/>
        </p:nvPicPr>
        <p:blipFill>
          <a:blip r:embed="rId2" cstate="print"/>
          <a:srcRect/>
          <a:stretch>
            <a:fillRect/>
          </a:stretch>
        </p:blipFill>
        <p:spPr bwMode="auto">
          <a:xfrm>
            <a:off x="409575" y="306388"/>
            <a:ext cx="8324850" cy="6243637"/>
          </a:xfrm>
          <a:prstGeom prst="rect">
            <a:avLst/>
          </a:prstGeom>
          <a:noFill/>
          <a:ln w="9525">
            <a:noFill/>
            <a:miter lim="800000"/>
            <a:headEnd/>
            <a:tailEnd/>
          </a:ln>
          <a:effec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3" name="Picture 7"/>
          <p:cNvPicPr>
            <a:picLocks noChangeAspect="1" noChangeArrowheads="1"/>
          </p:cNvPicPr>
          <p:nvPr/>
        </p:nvPicPr>
        <p:blipFill>
          <a:blip r:embed="rId2" cstate="print"/>
          <a:srcRect/>
          <a:stretch>
            <a:fillRect/>
          </a:stretch>
        </p:blipFill>
        <p:spPr bwMode="auto">
          <a:xfrm>
            <a:off x="228600" y="193675"/>
            <a:ext cx="8756650" cy="6588125"/>
          </a:xfrm>
          <a:prstGeom prst="rect">
            <a:avLst/>
          </a:prstGeom>
          <a:noFill/>
          <a:ln w="12700">
            <a:noFill/>
            <a:miter lim="800000"/>
            <a:headEnd/>
            <a:tailEnd/>
          </a:ln>
          <a:effec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4" name="Object 6"/>
          <p:cNvGraphicFramePr>
            <a:graphicFrameLocks noChangeAspect="1"/>
          </p:cNvGraphicFramePr>
          <p:nvPr/>
        </p:nvGraphicFramePr>
        <p:xfrm>
          <a:off x="0" y="1600200"/>
          <a:ext cx="9144000" cy="4841875"/>
        </p:xfrm>
        <a:graphic>
          <a:graphicData uri="http://schemas.openxmlformats.org/presentationml/2006/ole">
            <mc:AlternateContent xmlns:mc="http://schemas.openxmlformats.org/markup-compatibility/2006">
              <mc:Choice xmlns:v="urn:schemas-microsoft-com:vml" Requires="v">
                <p:oleObj spid="_x0000_s27656" name="Chart" r:id="rId3" imgW="7772876" imgH="4115276" progId="MSGraph.Chart.8">
                  <p:embed followColorScheme="full"/>
                </p:oleObj>
              </mc:Choice>
              <mc:Fallback>
                <p:oleObj name="Chart" r:id="rId3" imgW="7772876" imgH="4115276" progId="MSGraph.Chart.8">
                  <p:embed followColorScheme="full"/>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914400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5" name="Text Box 7"/>
          <p:cNvSpPr txBox="1">
            <a:spLocks noChangeArrowheads="1"/>
          </p:cNvSpPr>
          <p:nvPr/>
        </p:nvSpPr>
        <p:spPr bwMode="auto">
          <a:xfrm>
            <a:off x="838200" y="914400"/>
            <a:ext cx="7239000" cy="822325"/>
          </a:xfrm>
          <a:prstGeom prst="rect">
            <a:avLst/>
          </a:prstGeom>
          <a:noFill/>
          <a:ln w="9525">
            <a:noFill/>
            <a:miter lim="800000"/>
            <a:headEnd/>
            <a:tailEnd/>
          </a:ln>
          <a:effectLst/>
        </p:spPr>
        <p:txBody>
          <a:bodyPr>
            <a:spAutoFit/>
          </a:bodyPr>
          <a:lstStyle/>
          <a:p>
            <a:pPr algn="ctr">
              <a:spcBef>
                <a:spcPct val="50000"/>
              </a:spcBef>
            </a:pPr>
            <a:r>
              <a:rPr lang="en-US"/>
              <a:t>Percent Protestant by Geographical Region</a:t>
            </a:r>
            <a:br>
              <a:rPr lang="en-US"/>
            </a:br>
            <a:r>
              <a:rPr lang="en-US"/>
              <a:t>1980 -- 2002</a:t>
            </a:r>
          </a:p>
        </p:txBody>
      </p:sp>
      <p:sp>
        <p:nvSpPr>
          <p:cNvPr id="27656" name="Text Box 8"/>
          <p:cNvSpPr txBox="1">
            <a:spLocks noChangeArrowheads="1"/>
          </p:cNvSpPr>
          <p:nvPr/>
        </p:nvSpPr>
        <p:spPr bwMode="auto">
          <a:xfrm>
            <a:off x="3505200" y="228600"/>
            <a:ext cx="1673225" cy="701675"/>
          </a:xfrm>
          <a:prstGeom prst="rect">
            <a:avLst/>
          </a:prstGeom>
          <a:noFill/>
          <a:ln w="9525">
            <a:noFill/>
            <a:miter lim="800000"/>
            <a:headEnd/>
            <a:tailEnd/>
          </a:ln>
          <a:effectLst/>
        </p:spPr>
        <p:txBody>
          <a:bodyPr>
            <a:spAutoFit/>
          </a:bodyPr>
          <a:lstStyle/>
          <a:p>
            <a:r>
              <a:rPr lang="en-US" sz="4000" b="1"/>
              <a:t>Brazil</a:t>
            </a:r>
          </a:p>
        </p:txBody>
      </p:sp>
      <p:sp>
        <p:nvSpPr>
          <p:cNvPr id="27657" name="Text Box 9"/>
          <p:cNvSpPr txBox="1">
            <a:spLocks noChangeArrowheads="1"/>
          </p:cNvSpPr>
          <p:nvPr/>
        </p:nvSpPr>
        <p:spPr bwMode="auto">
          <a:xfrm>
            <a:off x="228600" y="6324600"/>
            <a:ext cx="8629650" cy="336550"/>
          </a:xfrm>
          <a:prstGeom prst="rect">
            <a:avLst/>
          </a:prstGeom>
          <a:noFill/>
          <a:ln w="9525">
            <a:noFill/>
            <a:miter lim="800000"/>
            <a:headEnd/>
            <a:tailEnd/>
          </a:ln>
          <a:effectLst/>
        </p:spPr>
        <p:txBody>
          <a:bodyPr>
            <a:spAutoFit/>
          </a:bodyPr>
          <a:lstStyle/>
          <a:p>
            <a:r>
              <a:rPr lang="en-US" sz="1600" i="1">
                <a:solidFill>
                  <a:srgbClr val="CC0000"/>
                </a:solidFill>
              </a:rPr>
              <a:t>Sepal Research 2002 &lt;pesquisas@sepal.org.br&gt;                        Source: IBGE – Demographic Census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02" name="Object 6"/>
          <p:cNvGraphicFramePr>
            <a:graphicFrameLocks noChangeAspect="1"/>
          </p:cNvGraphicFramePr>
          <p:nvPr/>
        </p:nvGraphicFramePr>
        <p:xfrm>
          <a:off x="0" y="1600200"/>
          <a:ext cx="9144000" cy="4841875"/>
        </p:xfrm>
        <a:graphic>
          <a:graphicData uri="http://schemas.openxmlformats.org/presentationml/2006/ole">
            <mc:AlternateContent xmlns:mc="http://schemas.openxmlformats.org/markup-compatibility/2006">
              <mc:Choice xmlns:v="urn:schemas-microsoft-com:vml" Requires="v">
                <p:oleObj spid="_x0000_s29704" name="Chart" r:id="rId3" imgW="7772876" imgH="4115276" progId="MSGraph.Chart.8">
                  <p:embed followColorScheme="full"/>
                </p:oleObj>
              </mc:Choice>
              <mc:Fallback>
                <p:oleObj name="Chart" r:id="rId3" imgW="7772876" imgH="4115276" progId="MSGraph.Chart.8">
                  <p:embed followColorScheme="full"/>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9144000" cy="484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3" name="Text Box 7"/>
          <p:cNvSpPr txBox="1">
            <a:spLocks noChangeArrowheads="1"/>
          </p:cNvSpPr>
          <p:nvPr/>
        </p:nvSpPr>
        <p:spPr bwMode="auto">
          <a:xfrm>
            <a:off x="1066800" y="914400"/>
            <a:ext cx="7239000" cy="822325"/>
          </a:xfrm>
          <a:prstGeom prst="rect">
            <a:avLst/>
          </a:prstGeom>
          <a:noFill/>
          <a:ln w="9525">
            <a:noFill/>
            <a:miter lim="800000"/>
            <a:headEnd/>
            <a:tailEnd/>
          </a:ln>
          <a:effectLst/>
        </p:spPr>
        <p:txBody>
          <a:bodyPr>
            <a:spAutoFit/>
          </a:bodyPr>
          <a:lstStyle/>
          <a:p>
            <a:pPr algn="ctr">
              <a:spcBef>
                <a:spcPct val="50000"/>
              </a:spcBef>
            </a:pPr>
            <a:r>
              <a:rPr lang="en-US"/>
              <a:t>Protestant Growth Rate by Region</a:t>
            </a:r>
            <a:br>
              <a:rPr lang="en-US"/>
            </a:br>
            <a:r>
              <a:rPr lang="en-US"/>
              <a:t>1980 -- 2000</a:t>
            </a:r>
          </a:p>
        </p:txBody>
      </p:sp>
      <p:sp>
        <p:nvSpPr>
          <p:cNvPr id="29704" name="Text Box 8"/>
          <p:cNvSpPr txBox="1">
            <a:spLocks noChangeArrowheads="1"/>
          </p:cNvSpPr>
          <p:nvPr/>
        </p:nvSpPr>
        <p:spPr bwMode="auto">
          <a:xfrm>
            <a:off x="3733800" y="228600"/>
            <a:ext cx="1673225" cy="701675"/>
          </a:xfrm>
          <a:prstGeom prst="rect">
            <a:avLst/>
          </a:prstGeom>
          <a:noFill/>
          <a:ln w="9525">
            <a:noFill/>
            <a:miter lim="800000"/>
            <a:headEnd/>
            <a:tailEnd/>
          </a:ln>
          <a:effectLst/>
        </p:spPr>
        <p:txBody>
          <a:bodyPr>
            <a:spAutoFit/>
          </a:bodyPr>
          <a:lstStyle/>
          <a:p>
            <a:r>
              <a:rPr lang="en-US" sz="4000" b="1"/>
              <a:t>Brazil</a:t>
            </a:r>
          </a:p>
        </p:txBody>
      </p:sp>
      <p:sp>
        <p:nvSpPr>
          <p:cNvPr id="29705" name="Text Box 9"/>
          <p:cNvSpPr txBox="1">
            <a:spLocks noChangeArrowheads="1"/>
          </p:cNvSpPr>
          <p:nvPr/>
        </p:nvSpPr>
        <p:spPr bwMode="auto">
          <a:xfrm>
            <a:off x="228600" y="6324600"/>
            <a:ext cx="8629650" cy="336550"/>
          </a:xfrm>
          <a:prstGeom prst="rect">
            <a:avLst/>
          </a:prstGeom>
          <a:noFill/>
          <a:ln w="9525">
            <a:noFill/>
            <a:miter lim="800000"/>
            <a:headEnd/>
            <a:tailEnd/>
          </a:ln>
          <a:effectLst/>
        </p:spPr>
        <p:txBody>
          <a:bodyPr>
            <a:spAutoFit/>
          </a:bodyPr>
          <a:lstStyle/>
          <a:p>
            <a:r>
              <a:rPr lang="en-US" sz="1600" i="1">
                <a:solidFill>
                  <a:srgbClr val="CC0000"/>
                </a:solidFill>
              </a:rPr>
              <a:t>Sepal Research 2002 &lt;pesquisas@sepal.org.br&gt;                         Source: IBGE – Demographic Census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52400" y="152400"/>
            <a:ext cx="4800600" cy="3571875"/>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cstate="print"/>
          <a:srcRect/>
          <a:stretch>
            <a:fillRect/>
          </a:stretch>
        </p:blipFill>
        <p:spPr bwMode="auto">
          <a:xfrm>
            <a:off x="1219200" y="1143000"/>
            <a:ext cx="4953000" cy="3810000"/>
          </a:xfrm>
          <a:prstGeom prst="rect">
            <a:avLst/>
          </a:prstGeom>
          <a:noFill/>
          <a:ln w="9525">
            <a:noFill/>
            <a:miter lim="800000"/>
            <a:headEnd/>
            <a:tailEnd/>
          </a:ln>
          <a:effectLst/>
        </p:spPr>
      </p:pic>
      <p:pic>
        <p:nvPicPr>
          <p:cNvPr id="62468" name="Picture 4"/>
          <p:cNvPicPr>
            <a:picLocks noChangeAspect="1" noChangeArrowheads="1"/>
          </p:cNvPicPr>
          <p:nvPr/>
        </p:nvPicPr>
        <p:blipFill>
          <a:blip r:embed="rId4" cstate="print"/>
          <a:srcRect/>
          <a:stretch>
            <a:fillRect/>
          </a:stretch>
        </p:blipFill>
        <p:spPr bwMode="auto">
          <a:xfrm>
            <a:off x="2438400" y="1905000"/>
            <a:ext cx="4953000" cy="3808413"/>
          </a:xfrm>
          <a:prstGeom prst="rect">
            <a:avLst/>
          </a:prstGeom>
          <a:noFill/>
          <a:ln w="9525">
            <a:noFill/>
            <a:miter lim="800000"/>
            <a:headEnd/>
            <a:tailEnd/>
          </a:ln>
          <a:effectLst/>
        </p:spPr>
      </p:pic>
      <p:pic>
        <p:nvPicPr>
          <p:cNvPr id="62470" name="Picture 6"/>
          <p:cNvPicPr>
            <a:picLocks noChangeAspect="1" noChangeArrowheads="1"/>
          </p:cNvPicPr>
          <p:nvPr/>
        </p:nvPicPr>
        <p:blipFill>
          <a:blip r:embed="rId5" cstate="print"/>
          <a:srcRect/>
          <a:stretch>
            <a:fillRect/>
          </a:stretch>
        </p:blipFill>
        <p:spPr bwMode="auto">
          <a:xfrm>
            <a:off x="4267200" y="2819400"/>
            <a:ext cx="4676775" cy="3875088"/>
          </a:xfrm>
          <a:prstGeom prst="rect">
            <a:avLst/>
          </a:prstGeom>
          <a:noFill/>
          <a:ln w="9525">
            <a:noFill/>
            <a:miter lim="800000"/>
            <a:headEnd/>
            <a:tailEnd/>
          </a:ln>
          <a:effectLst/>
        </p:spPr>
      </p:pic>
      <p:sp>
        <p:nvSpPr>
          <p:cNvPr id="62471" name="Rectangle 7"/>
          <p:cNvSpPr>
            <a:spLocks noChangeArrowheads="1"/>
          </p:cNvSpPr>
          <p:nvPr/>
        </p:nvSpPr>
        <p:spPr bwMode="auto">
          <a:xfrm>
            <a:off x="1524000" y="6096000"/>
            <a:ext cx="2684463" cy="396875"/>
          </a:xfrm>
          <a:prstGeom prst="rect">
            <a:avLst/>
          </a:prstGeom>
          <a:noFill/>
          <a:ln w="9525">
            <a:noFill/>
            <a:miter lim="800000"/>
            <a:headEnd/>
            <a:tailEnd/>
          </a:ln>
          <a:effectLst/>
        </p:spPr>
        <p:txBody>
          <a:bodyPr wrap="none">
            <a:spAutoFit/>
          </a:bodyPr>
          <a:lstStyle/>
          <a:p>
            <a:r>
              <a:rPr lang="en-US" sz="2000">
                <a:solidFill>
                  <a:srgbClr val="FF0000"/>
                </a:solidFill>
                <a:latin typeface="Arial Rounded MT Bold" pitchFamily="34" charset="0"/>
              </a:rPr>
              <a:t>www.brasil2010.org</a:t>
            </a:r>
          </a:p>
        </p:txBody>
      </p:sp>
      <p:sp>
        <p:nvSpPr>
          <p:cNvPr id="62472" name="Rectangle 8"/>
          <p:cNvSpPr>
            <a:spLocks noChangeArrowheads="1"/>
          </p:cNvSpPr>
          <p:nvPr/>
        </p:nvSpPr>
        <p:spPr bwMode="auto">
          <a:xfrm>
            <a:off x="0" y="5181600"/>
            <a:ext cx="2401888" cy="396875"/>
          </a:xfrm>
          <a:prstGeom prst="rect">
            <a:avLst/>
          </a:prstGeom>
          <a:noFill/>
          <a:ln w="9525">
            <a:noFill/>
            <a:miter lim="800000"/>
            <a:headEnd/>
            <a:tailEnd/>
          </a:ln>
          <a:effectLst/>
        </p:spPr>
        <p:txBody>
          <a:bodyPr wrap="none">
            <a:spAutoFit/>
          </a:bodyPr>
          <a:lstStyle/>
          <a:p>
            <a:r>
              <a:rPr lang="en-US" sz="2000">
                <a:solidFill>
                  <a:srgbClr val="FF0000"/>
                </a:solidFill>
                <a:latin typeface="Arial Rounded MT Bold" pitchFamily="34" charset="0"/>
              </a:rPr>
              <a:t>www.sepal.org.br</a:t>
            </a:r>
          </a:p>
        </p:txBody>
      </p:sp>
      <p:sp>
        <p:nvSpPr>
          <p:cNvPr id="62473" name="Rectangle 9"/>
          <p:cNvSpPr>
            <a:spLocks noChangeArrowheads="1"/>
          </p:cNvSpPr>
          <p:nvPr/>
        </p:nvSpPr>
        <p:spPr bwMode="auto">
          <a:xfrm>
            <a:off x="6172200" y="1295400"/>
            <a:ext cx="2541588" cy="427038"/>
          </a:xfrm>
          <a:prstGeom prst="rect">
            <a:avLst/>
          </a:prstGeom>
          <a:noFill/>
          <a:ln w="9525">
            <a:noFill/>
            <a:miter lim="800000"/>
            <a:headEnd/>
            <a:tailEnd/>
          </a:ln>
          <a:effectLst/>
        </p:spPr>
        <p:txBody>
          <a:bodyPr wrap="none">
            <a:spAutoFit/>
          </a:bodyPr>
          <a:lstStyle/>
          <a:p>
            <a:pPr>
              <a:lnSpc>
                <a:spcPct val="110000"/>
              </a:lnSpc>
            </a:pPr>
            <a:r>
              <a:rPr lang="en-US" sz="2000">
                <a:solidFill>
                  <a:srgbClr val="FF0000"/>
                </a:solidFill>
                <a:latin typeface="Arial Rounded MT Bold" pitchFamily="34" charset="0"/>
              </a:rPr>
              <a:t>www.infobrasil.org</a:t>
            </a:r>
          </a:p>
        </p:txBody>
      </p:sp>
      <p:sp>
        <p:nvSpPr>
          <p:cNvPr id="62474" name="Rectangle 10"/>
          <p:cNvSpPr>
            <a:spLocks noChangeArrowheads="1"/>
          </p:cNvSpPr>
          <p:nvPr/>
        </p:nvSpPr>
        <p:spPr bwMode="auto">
          <a:xfrm>
            <a:off x="4953000" y="457200"/>
            <a:ext cx="2330450" cy="396875"/>
          </a:xfrm>
          <a:prstGeom prst="rect">
            <a:avLst/>
          </a:prstGeom>
          <a:noFill/>
          <a:ln w="9525">
            <a:noFill/>
            <a:miter lim="800000"/>
            <a:headEnd/>
            <a:tailEnd/>
          </a:ln>
          <a:effectLst/>
        </p:spPr>
        <p:txBody>
          <a:bodyPr wrap="none">
            <a:spAutoFit/>
          </a:bodyPr>
          <a:lstStyle/>
          <a:p>
            <a:r>
              <a:rPr lang="en-US" sz="2000">
                <a:solidFill>
                  <a:srgbClr val="FF0000"/>
                </a:solidFill>
                <a:latin typeface="Arial Rounded MT Bold" pitchFamily="34" charset="0"/>
              </a:rPr>
              <a:t>www.acmi.org.br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246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247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62468"/>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624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62470"/>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62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utoUpdateAnimBg="0"/>
      <p:bldP spid="62472" grpId="0" autoUpdateAnimBg="0"/>
      <p:bldP spid="6247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81000" y="1219200"/>
            <a:ext cx="8358188" cy="3381375"/>
          </a:xfrm>
          <a:prstGeom prst="rect">
            <a:avLst/>
          </a:prstGeom>
          <a:noFill/>
          <a:ln w="9525">
            <a:noFill/>
            <a:miter lim="800000"/>
            <a:headEnd/>
            <a:tailEnd/>
          </a:ln>
          <a:effectLst/>
        </p:spPr>
        <p:txBody>
          <a:bodyPr>
            <a:spAutoFit/>
          </a:bodyPr>
          <a:lstStyle/>
          <a:p>
            <a:pPr algn="ctr"/>
            <a:r>
              <a:rPr lang="pt-BR" sz="5400">
                <a:solidFill>
                  <a:srgbClr val="FF0000"/>
                </a:solidFill>
                <a:latin typeface="Arial Rounded MT Bold" pitchFamily="34" charset="0"/>
              </a:rPr>
              <a:t>    It is not good to have zeal without knowledge, </a:t>
            </a:r>
          </a:p>
          <a:p>
            <a:pPr algn="ctr"/>
            <a:r>
              <a:rPr lang="pt-BR" sz="5400">
                <a:solidFill>
                  <a:srgbClr val="FF0000"/>
                </a:solidFill>
                <a:latin typeface="Arial Rounded MT Bold" pitchFamily="34" charset="0"/>
              </a:rPr>
              <a:t>        nor to be hasty and miss the way.</a:t>
            </a:r>
          </a:p>
        </p:txBody>
      </p:sp>
      <p:sp>
        <p:nvSpPr>
          <p:cNvPr id="14339" name="Text Box 3"/>
          <p:cNvSpPr txBox="1">
            <a:spLocks noChangeArrowheads="1"/>
          </p:cNvSpPr>
          <p:nvPr/>
        </p:nvSpPr>
        <p:spPr bwMode="auto">
          <a:xfrm>
            <a:off x="5181600" y="5005388"/>
            <a:ext cx="2863850" cy="579437"/>
          </a:xfrm>
          <a:prstGeom prst="rect">
            <a:avLst/>
          </a:prstGeom>
          <a:noFill/>
          <a:ln w="9525">
            <a:noFill/>
            <a:miter lim="800000"/>
            <a:headEnd/>
            <a:tailEnd/>
          </a:ln>
          <a:effectLst/>
        </p:spPr>
        <p:txBody>
          <a:bodyPr wrap="none">
            <a:spAutoFit/>
          </a:bodyPr>
          <a:lstStyle/>
          <a:p>
            <a:r>
              <a:rPr lang="pt-BR" sz="2000" i="1">
                <a:latin typeface="Arial Rounded MT Bold" pitchFamily="34" charset="0"/>
              </a:rPr>
              <a:t>- </a:t>
            </a:r>
            <a:r>
              <a:rPr lang="pt-BR" sz="3200" i="1">
                <a:latin typeface="Arial Rounded MT Bold" pitchFamily="34" charset="0"/>
              </a:rPr>
              <a:t>Proverbs 19:2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28600" y="228600"/>
            <a:ext cx="3886200" cy="641350"/>
          </a:xfrm>
          <a:prstGeom prst="rect">
            <a:avLst/>
          </a:prstGeom>
          <a:noFill/>
          <a:ln w="9525">
            <a:noFill/>
            <a:miter lim="800000"/>
            <a:headEnd/>
            <a:tailEnd/>
          </a:ln>
          <a:effectLst/>
        </p:spPr>
        <p:txBody>
          <a:bodyPr>
            <a:spAutoFit/>
          </a:bodyPr>
          <a:lstStyle/>
          <a:p>
            <a:r>
              <a:rPr lang="en-US" sz="3600" b="1" i="1">
                <a:solidFill>
                  <a:srgbClr val="FF0000"/>
                </a:solidFill>
                <a:latin typeface="Arial Rounded MT Bold" pitchFamily="34" charset="0"/>
              </a:rPr>
              <a:t>A Bíblical Model: </a:t>
            </a:r>
          </a:p>
        </p:txBody>
      </p:sp>
      <p:sp>
        <p:nvSpPr>
          <p:cNvPr id="63491" name="Text Box 3"/>
          <p:cNvSpPr txBox="1">
            <a:spLocks noChangeArrowheads="1"/>
          </p:cNvSpPr>
          <p:nvPr/>
        </p:nvSpPr>
        <p:spPr bwMode="auto">
          <a:xfrm>
            <a:off x="457200" y="1143000"/>
            <a:ext cx="8458200" cy="5295900"/>
          </a:xfrm>
          <a:prstGeom prst="rect">
            <a:avLst/>
          </a:prstGeom>
          <a:noFill/>
          <a:ln w="9525">
            <a:noFill/>
            <a:miter lim="800000"/>
            <a:headEnd/>
            <a:tailEnd/>
          </a:ln>
          <a:effectLst/>
        </p:spPr>
        <p:txBody>
          <a:bodyPr>
            <a:spAutoFit/>
          </a:bodyPr>
          <a:lstStyle/>
          <a:p>
            <a:r>
              <a:rPr lang="en-US" sz="3100">
                <a:latin typeface="Arial Rounded MT Bold" pitchFamily="34" charset="0"/>
              </a:rPr>
              <a:t>	Then I said to them, “You see the trouble we are in: Jerusalem lies in ruins, and its gates have been burned with fire.  Come, let us rebuild the wall of Jerusalem, and we will no longer be in disgrace.” I also told them about the gracious hand of my God upon me and what the king had said to me.</a:t>
            </a:r>
          </a:p>
          <a:p>
            <a:r>
              <a:rPr lang="en-US" sz="3100">
                <a:latin typeface="Arial Rounded MT Bold" pitchFamily="34" charset="0"/>
              </a:rPr>
              <a:t>	They replied, “Let us start rebuilding.” So they began this good work.</a:t>
            </a:r>
          </a:p>
          <a:p>
            <a:r>
              <a:rPr lang="en-US" sz="3100">
                <a:latin typeface="Arial Rounded MT Bold" pitchFamily="34" charset="0"/>
              </a:rPr>
              <a:t>					</a:t>
            </a:r>
            <a:r>
              <a:rPr lang="en-US" sz="3100" i="1">
                <a:solidFill>
                  <a:srgbClr val="FF0000"/>
                </a:solidFill>
                <a:latin typeface="Arial Rounded MT Bold" pitchFamily="34" charset="0"/>
              </a:rPr>
              <a:t>Nehemiah 2:17-18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wipe(up)">
                                      <p:cBhvr>
                                        <p:cTn id="7"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4" name="Group 4"/>
          <p:cNvGrpSpPr>
            <a:grpSpLocks/>
          </p:cNvGrpSpPr>
          <p:nvPr/>
        </p:nvGrpSpPr>
        <p:grpSpPr bwMode="auto">
          <a:xfrm>
            <a:off x="757238" y="681038"/>
            <a:ext cx="7751762" cy="1681162"/>
            <a:chOff x="-105" y="429"/>
            <a:chExt cx="6333" cy="1059"/>
          </a:xfrm>
        </p:grpSpPr>
        <p:sp>
          <p:nvSpPr>
            <p:cNvPr id="5122" name="Text Box 2"/>
            <p:cNvSpPr txBox="1">
              <a:spLocks noChangeArrowheads="1"/>
            </p:cNvSpPr>
            <p:nvPr/>
          </p:nvSpPr>
          <p:spPr bwMode="auto">
            <a:xfrm>
              <a:off x="-105" y="429"/>
              <a:ext cx="6054" cy="748"/>
            </a:xfrm>
            <a:prstGeom prst="rect">
              <a:avLst/>
            </a:prstGeom>
            <a:noFill/>
            <a:ln w="9525">
              <a:noFill/>
              <a:miter lim="800000"/>
              <a:headEnd/>
              <a:tailEnd/>
            </a:ln>
            <a:effectLst/>
          </p:spPr>
          <p:txBody>
            <a:bodyPr wrap="none">
              <a:spAutoFit/>
            </a:bodyPr>
            <a:lstStyle/>
            <a:p>
              <a:pPr algn="ctr"/>
              <a:r>
                <a:rPr lang="en-US">
                  <a:solidFill>
                    <a:srgbClr val="FF0000"/>
                  </a:solidFill>
                  <a:latin typeface="Arial Rounded MT Bold" pitchFamily="34" charset="0"/>
                </a:rPr>
                <a:t>Integrity without knowledge is weak and useless,</a:t>
              </a:r>
              <a:br>
                <a:rPr lang="en-US">
                  <a:solidFill>
                    <a:srgbClr val="FF0000"/>
                  </a:solidFill>
                  <a:latin typeface="Arial Rounded MT Bold" pitchFamily="34" charset="0"/>
                </a:rPr>
              </a:br>
              <a:r>
                <a:rPr lang="en-US">
                  <a:solidFill>
                    <a:srgbClr val="FF0000"/>
                  </a:solidFill>
                  <a:latin typeface="Arial Rounded MT Bold" pitchFamily="34" charset="0"/>
                </a:rPr>
                <a:t>and knowledge without integrity is dangerous</a:t>
              </a:r>
              <a:br>
                <a:rPr lang="en-US">
                  <a:solidFill>
                    <a:srgbClr val="FF0000"/>
                  </a:solidFill>
                  <a:latin typeface="Arial Rounded MT Bold" pitchFamily="34" charset="0"/>
                </a:rPr>
              </a:br>
              <a:r>
                <a:rPr lang="en-US">
                  <a:solidFill>
                    <a:srgbClr val="FF0000"/>
                  </a:solidFill>
                  <a:latin typeface="Arial Rounded MT Bold" pitchFamily="34" charset="0"/>
                </a:rPr>
                <a:t>and a cause for concern</a:t>
              </a:r>
            </a:p>
          </p:txBody>
        </p:sp>
        <p:sp>
          <p:nvSpPr>
            <p:cNvPr id="5123" name="Text Box 3"/>
            <p:cNvSpPr txBox="1">
              <a:spLocks noChangeArrowheads="1"/>
            </p:cNvSpPr>
            <p:nvPr/>
          </p:nvSpPr>
          <p:spPr bwMode="auto">
            <a:xfrm>
              <a:off x="2496" y="1200"/>
              <a:ext cx="3732" cy="288"/>
            </a:xfrm>
            <a:prstGeom prst="rect">
              <a:avLst/>
            </a:prstGeom>
            <a:noFill/>
            <a:ln w="9525">
              <a:noFill/>
              <a:miter lim="800000"/>
              <a:headEnd/>
              <a:tailEnd/>
            </a:ln>
            <a:effectLst/>
          </p:spPr>
          <p:txBody>
            <a:bodyPr wrap="none">
              <a:spAutoFit/>
            </a:bodyPr>
            <a:lstStyle/>
            <a:p>
              <a:r>
                <a:rPr lang="en-US" i="1">
                  <a:solidFill>
                    <a:srgbClr val="FF0000"/>
                  </a:solidFill>
                  <a:latin typeface="Arial Rounded MT Bold" pitchFamily="34" charset="0"/>
                </a:rPr>
                <a:t>-Samuel Johnson (1709-1784)</a:t>
              </a:r>
            </a:p>
          </p:txBody>
        </p:sp>
      </p:grpSp>
      <p:sp>
        <p:nvSpPr>
          <p:cNvPr id="5125" name="Text Box 5"/>
          <p:cNvSpPr txBox="1">
            <a:spLocks noChangeArrowheads="1"/>
          </p:cNvSpPr>
          <p:nvPr/>
        </p:nvSpPr>
        <p:spPr bwMode="auto">
          <a:xfrm>
            <a:off x="228600" y="2667000"/>
            <a:ext cx="7356475" cy="457200"/>
          </a:xfrm>
          <a:prstGeom prst="rect">
            <a:avLst/>
          </a:prstGeom>
          <a:noFill/>
          <a:ln w="9525">
            <a:noFill/>
            <a:miter lim="800000"/>
            <a:headEnd/>
            <a:tailEnd/>
          </a:ln>
          <a:effectLst/>
        </p:spPr>
        <p:txBody>
          <a:bodyPr wrap="none">
            <a:spAutoFit/>
          </a:bodyPr>
          <a:lstStyle/>
          <a:p>
            <a:r>
              <a:rPr lang="en-US">
                <a:latin typeface="Arial Rounded MT Bold" pitchFamily="34" charset="0"/>
              </a:rPr>
              <a:t>Information can be used by the enemy when it is:</a:t>
            </a:r>
          </a:p>
        </p:txBody>
      </p:sp>
      <p:sp>
        <p:nvSpPr>
          <p:cNvPr id="5126" name="Text Box 6"/>
          <p:cNvSpPr txBox="1">
            <a:spLocks noChangeArrowheads="1"/>
          </p:cNvSpPr>
          <p:nvPr/>
        </p:nvSpPr>
        <p:spPr bwMode="auto">
          <a:xfrm>
            <a:off x="838200" y="3200400"/>
            <a:ext cx="2994025" cy="1187450"/>
          </a:xfrm>
          <a:prstGeom prst="rect">
            <a:avLst/>
          </a:prstGeom>
          <a:noFill/>
          <a:ln w="9525">
            <a:noFill/>
            <a:miter lim="800000"/>
            <a:headEnd/>
            <a:tailEnd/>
          </a:ln>
          <a:effectLst/>
        </p:spPr>
        <p:txBody>
          <a:bodyPr wrap="none">
            <a:spAutoFit/>
          </a:bodyPr>
          <a:lstStyle/>
          <a:p>
            <a:pPr>
              <a:buFontTx/>
              <a:buChar char="•"/>
            </a:pPr>
            <a:r>
              <a:rPr lang="en-US">
                <a:latin typeface="Arial Rounded MT Bold" pitchFamily="34" charset="0"/>
              </a:rPr>
              <a:t>Incomplete</a:t>
            </a:r>
          </a:p>
          <a:p>
            <a:pPr>
              <a:buFontTx/>
              <a:buChar char="•"/>
            </a:pPr>
            <a:r>
              <a:rPr lang="en-US">
                <a:latin typeface="Arial Rounded MT Bold" pitchFamily="34" charset="0"/>
              </a:rPr>
              <a:t>Incorrect</a:t>
            </a:r>
          </a:p>
          <a:p>
            <a:pPr>
              <a:buFontTx/>
              <a:buChar char="•"/>
            </a:pPr>
            <a:r>
              <a:rPr lang="en-US">
                <a:latin typeface="Arial Rounded MT Bold" pitchFamily="34" charset="0"/>
              </a:rPr>
              <a:t>Poorly interpreted</a:t>
            </a:r>
          </a:p>
        </p:txBody>
      </p:sp>
      <p:sp>
        <p:nvSpPr>
          <p:cNvPr id="5127" name="Text Box 7"/>
          <p:cNvSpPr txBox="1">
            <a:spLocks noChangeArrowheads="1"/>
          </p:cNvSpPr>
          <p:nvPr/>
        </p:nvSpPr>
        <p:spPr bwMode="auto">
          <a:xfrm>
            <a:off x="609600" y="4800600"/>
            <a:ext cx="7818438" cy="1800225"/>
          </a:xfrm>
          <a:prstGeom prst="rect">
            <a:avLst/>
          </a:prstGeom>
          <a:noFill/>
          <a:ln w="9525">
            <a:noFill/>
            <a:miter lim="800000"/>
            <a:headEnd/>
            <a:tailEnd/>
          </a:ln>
          <a:effectLst/>
        </p:spPr>
        <p:txBody>
          <a:bodyPr wrap="none">
            <a:spAutoFit/>
          </a:bodyPr>
          <a:lstStyle/>
          <a:p>
            <a:r>
              <a:rPr lang="en-US" sz="2800" b="1">
                <a:latin typeface="Arial" charset="0"/>
              </a:rPr>
              <a:t>We can use data to say anything we want.</a:t>
            </a:r>
            <a:br>
              <a:rPr lang="en-US" sz="2800" b="1">
                <a:latin typeface="Arial" charset="0"/>
              </a:rPr>
            </a:br>
            <a:r>
              <a:rPr lang="en-US" sz="2800" b="1">
                <a:latin typeface="Arial" charset="0"/>
              </a:rPr>
              <a:t>The key question is, “What does God want to</a:t>
            </a:r>
            <a:br>
              <a:rPr lang="en-US" sz="2800" b="1">
                <a:latin typeface="Arial" charset="0"/>
              </a:rPr>
            </a:br>
            <a:r>
              <a:rPr lang="en-US" sz="2800" b="1">
                <a:latin typeface="Arial" charset="0"/>
              </a:rPr>
              <a:t>say to His church through the information</a:t>
            </a:r>
            <a:br>
              <a:rPr lang="en-US" sz="2800" b="1">
                <a:latin typeface="Arial" charset="0"/>
              </a:rPr>
            </a:br>
            <a:r>
              <a:rPr lang="en-US" sz="2800" b="1">
                <a:latin typeface="Arial" charset="0"/>
              </a:rPr>
              <a:t>at hand?”</a:t>
            </a:r>
          </a:p>
        </p:txBody>
      </p:sp>
      <p:sp>
        <p:nvSpPr>
          <p:cNvPr id="5129" name="Text Box 9"/>
          <p:cNvSpPr txBox="1">
            <a:spLocks noChangeArrowheads="1"/>
          </p:cNvSpPr>
          <p:nvPr/>
        </p:nvSpPr>
        <p:spPr bwMode="auto">
          <a:xfrm>
            <a:off x="5105400" y="3276600"/>
            <a:ext cx="3859213" cy="1368425"/>
          </a:xfrm>
          <a:prstGeom prst="rect">
            <a:avLst/>
          </a:prstGeom>
          <a:noFill/>
          <a:ln w="57150" cmpd="thinThick">
            <a:solidFill>
              <a:schemeClr val="tx1"/>
            </a:solidFill>
            <a:miter lim="800000"/>
            <a:headEnd/>
            <a:tailEnd/>
          </a:ln>
          <a:effectLst/>
        </p:spPr>
        <p:txBody>
          <a:bodyPr wrap="none">
            <a:spAutoFit/>
          </a:bodyPr>
          <a:lstStyle/>
          <a:p>
            <a:r>
              <a:rPr lang="en-US" sz="2000" i="1">
                <a:solidFill>
                  <a:srgbClr val="FF5050"/>
                </a:solidFill>
                <a:latin typeface="Arial Rounded MT Bold" pitchFamily="34" charset="0"/>
              </a:rPr>
              <a:t>Example:  Exaggerations are</a:t>
            </a:r>
            <a:br>
              <a:rPr lang="en-US" sz="2000" i="1">
                <a:solidFill>
                  <a:srgbClr val="FF5050"/>
                </a:solidFill>
                <a:latin typeface="Arial Rounded MT Bold" pitchFamily="34" charset="0"/>
              </a:rPr>
            </a:br>
            <a:r>
              <a:rPr lang="en-US" sz="2000" i="1">
                <a:solidFill>
                  <a:srgbClr val="FF5050"/>
                </a:solidFill>
                <a:latin typeface="Arial Rounded MT Bold" pitchFamily="34" charset="0"/>
              </a:rPr>
              <a:t>used by the enemy to take </a:t>
            </a:r>
            <a:br>
              <a:rPr lang="en-US" sz="2000" i="1">
                <a:solidFill>
                  <a:srgbClr val="FF5050"/>
                </a:solidFill>
                <a:latin typeface="Arial Rounded MT Bold" pitchFamily="34" charset="0"/>
              </a:rPr>
            </a:br>
            <a:r>
              <a:rPr lang="en-US" sz="2000" i="1">
                <a:solidFill>
                  <a:srgbClr val="FF5050"/>
                </a:solidFill>
                <a:latin typeface="Arial Rounded MT Bold" pitchFamily="34" charset="0"/>
              </a:rPr>
              <a:t>away the church’s motivation</a:t>
            </a:r>
            <a:br>
              <a:rPr lang="en-US" sz="2000" i="1">
                <a:solidFill>
                  <a:srgbClr val="FF5050"/>
                </a:solidFill>
                <a:latin typeface="Arial Rounded MT Bold" pitchFamily="34" charset="0"/>
              </a:rPr>
            </a:br>
            <a:r>
              <a:rPr lang="en-US" sz="2000" i="1">
                <a:solidFill>
                  <a:srgbClr val="FF5050"/>
                </a:solidFill>
                <a:latin typeface="Arial Rounded MT Bold" pitchFamily="34" charset="0"/>
              </a:rPr>
              <a:t>for the evangelistic task.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6">
                                            <p:txEl>
                                              <p:pRg st="0" end="0"/>
                                            </p:txEl>
                                          </p:spTgt>
                                        </p:tgtEl>
                                        <p:attrNameLst>
                                          <p:attrName>style.visibility</p:attrName>
                                        </p:attrNameLst>
                                      </p:cBhvr>
                                      <p:to>
                                        <p:strVal val="visible"/>
                                      </p:to>
                                    </p:set>
                                    <p:anim calcmode="lin" valueType="num">
                                      <p:cBhvr additive="base">
                                        <p:cTn id="13" dur="500" fill="hold"/>
                                        <p:tgtEl>
                                          <p:spTgt spid="512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2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6">
                                            <p:txEl>
                                              <p:pRg st="1" end="1"/>
                                            </p:txEl>
                                          </p:spTgt>
                                        </p:tgtEl>
                                        <p:attrNameLst>
                                          <p:attrName>style.visibility</p:attrName>
                                        </p:attrNameLst>
                                      </p:cBhvr>
                                      <p:to>
                                        <p:strVal val="visible"/>
                                      </p:to>
                                    </p:set>
                                    <p:anim calcmode="lin" valueType="num">
                                      <p:cBhvr additive="base">
                                        <p:cTn id="19" dur="500" fill="hold"/>
                                        <p:tgtEl>
                                          <p:spTgt spid="512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26">
                                            <p:txEl>
                                              <p:pRg st="2" end="2"/>
                                            </p:txEl>
                                          </p:spTgt>
                                        </p:tgtEl>
                                        <p:attrNameLst>
                                          <p:attrName>style.visibility</p:attrName>
                                        </p:attrNameLst>
                                      </p:cBhvr>
                                      <p:to>
                                        <p:strVal val="visible"/>
                                      </p:to>
                                    </p:set>
                                    <p:anim calcmode="lin" valueType="num">
                                      <p:cBhvr additive="base">
                                        <p:cTn id="25" dur="500" fill="hold"/>
                                        <p:tgtEl>
                                          <p:spTgt spid="512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129"/>
                                        </p:tgtEl>
                                        <p:attrNameLst>
                                          <p:attrName>style.visibility</p:attrName>
                                        </p:attrNameLst>
                                      </p:cBhvr>
                                      <p:to>
                                        <p:strVal val="visible"/>
                                      </p:to>
                                    </p:set>
                                    <p:animEffect transition="in" filter="dissolve">
                                      <p:cBhvr>
                                        <p:cTn id="31" dur="500"/>
                                        <p:tgtEl>
                                          <p:spTgt spid="5129"/>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127"/>
                                        </p:tgtEl>
                                        <p:attrNameLst>
                                          <p:attrName>style.visibility</p:attrName>
                                        </p:attrNameLst>
                                      </p:cBhvr>
                                      <p:to>
                                        <p:strVal val="visible"/>
                                      </p:to>
                                    </p:set>
                                    <p:animEffect transition="in" filter="dissolve">
                                      <p:cBhvr>
                                        <p:cTn id="36"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build="p" autoUpdateAnimBg="0"/>
      <p:bldP spid="5127" grpId="0" autoUpdateAnimBg="0"/>
      <p:bldP spid="512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381000"/>
            <a:ext cx="7818438" cy="641350"/>
          </a:xfrm>
          <a:prstGeom prst="rect">
            <a:avLst/>
          </a:prstGeom>
          <a:noFill/>
          <a:ln w="9525">
            <a:noFill/>
            <a:miter lim="800000"/>
            <a:headEnd/>
            <a:tailEnd/>
          </a:ln>
          <a:effectLst/>
        </p:spPr>
        <p:txBody>
          <a:bodyPr wrap="none">
            <a:spAutoFit/>
          </a:bodyPr>
          <a:lstStyle/>
          <a:p>
            <a:r>
              <a:rPr lang="en-US" sz="3600">
                <a:solidFill>
                  <a:srgbClr val="FF0000"/>
                </a:solidFill>
                <a:latin typeface="Arial Rounded MT Bold" pitchFamily="34" charset="0"/>
              </a:rPr>
              <a:t>The Purpose of Research in Sepal:</a:t>
            </a:r>
          </a:p>
        </p:txBody>
      </p:sp>
      <p:sp>
        <p:nvSpPr>
          <p:cNvPr id="6147" name="Text Box 3"/>
          <p:cNvSpPr txBox="1">
            <a:spLocks noChangeArrowheads="1"/>
          </p:cNvSpPr>
          <p:nvPr/>
        </p:nvSpPr>
        <p:spPr bwMode="auto">
          <a:xfrm>
            <a:off x="990600" y="1752600"/>
            <a:ext cx="7467600" cy="3749675"/>
          </a:xfrm>
          <a:prstGeom prst="rect">
            <a:avLst/>
          </a:prstGeom>
          <a:noFill/>
          <a:ln w="9525">
            <a:noFill/>
            <a:miter lim="800000"/>
            <a:headEnd/>
            <a:tailEnd/>
          </a:ln>
          <a:effectLst/>
        </p:spPr>
        <p:txBody>
          <a:bodyPr>
            <a:spAutoFit/>
          </a:bodyPr>
          <a:lstStyle/>
          <a:p>
            <a:r>
              <a:rPr lang="en-US" sz="4000">
                <a:latin typeface="Arial Rounded MT Bold" pitchFamily="34" charset="0"/>
              </a:rPr>
              <a:t>Perceive what the Holy Spirit is doing and where He is leading the Church, so that we can cooperate with Him and be better used by God in His harvest.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ipe(up)">
                                      <p:cBhvr>
                                        <p:cTn id="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457200"/>
            <a:ext cx="7085013" cy="579438"/>
          </a:xfrm>
          <a:prstGeom prst="rect">
            <a:avLst/>
          </a:prstGeom>
          <a:noFill/>
          <a:ln w="9525">
            <a:noFill/>
            <a:miter lim="800000"/>
            <a:headEnd/>
            <a:tailEnd/>
          </a:ln>
          <a:effectLst/>
        </p:spPr>
        <p:txBody>
          <a:bodyPr wrap="none">
            <a:spAutoFit/>
          </a:bodyPr>
          <a:lstStyle/>
          <a:p>
            <a:r>
              <a:rPr lang="en-US" sz="3200">
                <a:latin typeface="Arial Rounded MT Bold" pitchFamily="34" charset="0"/>
              </a:rPr>
              <a:t>Top Priority: Assist the Sepal Team</a:t>
            </a:r>
          </a:p>
        </p:txBody>
      </p:sp>
      <p:sp>
        <p:nvSpPr>
          <p:cNvPr id="7171" name="Text Box 3"/>
          <p:cNvSpPr txBox="1">
            <a:spLocks noChangeArrowheads="1"/>
          </p:cNvSpPr>
          <p:nvPr/>
        </p:nvSpPr>
        <p:spPr bwMode="auto">
          <a:xfrm>
            <a:off x="685800" y="1371600"/>
            <a:ext cx="8091488" cy="5257800"/>
          </a:xfrm>
          <a:prstGeom prst="rect">
            <a:avLst/>
          </a:prstGeom>
          <a:noFill/>
          <a:ln w="9525">
            <a:noFill/>
            <a:miter lim="800000"/>
            <a:headEnd/>
            <a:tailEnd/>
          </a:ln>
          <a:effectLst/>
        </p:spPr>
        <p:txBody>
          <a:bodyPr wrap="none">
            <a:spAutoFit/>
          </a:bodyPr>
          <a:lstStyle/>
          <a:p>
            <a:pPr>
              <a:lnSpc>
                <a:spcPct val="90000"/>
              </a:lnSpc>
              <a:buFontTx/>
              <a:buBlip>
                <a:blip r:embed="rId2"/>
              </a:buBlip>
            </a:pPr>
            <a:r>
              <a:rPr lang="en-US" sz="2800">
                <a:latin typeface="Arial Rounded MT Bold" pitchFamily="34" charset="0"/>
              </a:rPr>
              <a:t>  Understand the church and its context</a:t>
            </a:r>
          </a:p>
          <a:p>
            <a:pPr>
              <a:buFontTx/>
              <a:buBlip>
                <a:blip r:embed="rId2"/>
              </a:buBlip>
            </a:pPr>
            <a:r>
              <a:rPr lang="en-US" sz="2800">
                <a:latin typeface="Arial Rounded MT Bold" pitchFamily="34" charset="0"/>
              </a:rPr>
              <a:t>  Discover ministry areas in which the</a:t>
            </a:r>
            <a:br>
              <a:rPr lang="en-US" sz="2800">
                <a:latin typeface="Arial Rounded MT Bold" pitchFamily="34" charset="0"/>
              </a:rPr>
            </a:br>
            <a:r>
              <a:rPr lang="en-US" sz="2800">
                <a:latin typeface="Arial Rounded MT Bold" pitchFamily="34" charset="0"/>
              </a:rPr>
              <a:t>     Brazilian Church most needs assistance</a:t>
            </a:r>
            <a:br>
              <a:rPr lang="en-US" sz="2800">
                <a:latin typeface="Arial Rounded MT Bold" pitchFamily="34" charset="0"/>
              </a:rPr>
            </a:br>
            <a:r>
              <a:rPr lang="en-US" sz="2800">
                <a:latin typeface="Arial Rounded MT Bold" pitchFamily="34" charset="0"/>
              </a:rPr>
              <a:t>     in order to be able to grow and multiply</a:t>
            </a:r>
            <a:br>
              <a:rPr lang="en-US" sz="2800">
                <a:latin typeface="Arial Rounded MT Bold" pitchFamily="34" charset="0"/>
              </a:rPr>
            </a:br>
            <a:r>
              <a:rPr lang="en-US" sz="2800">
                <a:latin typeface="Arial Rounded MT Bold" pitchFamily="34" charset="0"/>
              </a:rPr>
              <a:t>     and reach the entire country</a:t>
            </a:r>
          </a:p>
          <a:p>
            <a:pPr>
              <a:lnSpc>
                <a:spcPct val="90000"/>
              </a:lnSpc>
              <a:buFontTx/>
              <a:buBlip>
                <a:blip r:embed="rId2"/>
              </a:buBlip>
            </a:pPr>
            <a:r>
              <a:rPr lang="en-US" sz="2800">
                <a:latin typeface="Arial Rounded MT Bold" pitchFamily="34" charset="0"/>
              </a:rPr>
              <a:t>  Seek to discern the right time for the right</a:t>
            </a:r>
            <a:br>
              <a:rPr lang="en-US" sz="2800">
                <a:latin typeface="Arial Rounded MT Bold" pitchFamily="34" charset="0"/>
              </a:rPr>
            </a:br>
            <a:r>
              <a:rPr lang="en-US" sz="2800">
                <a:latin typeface="Arial Rounded MT Bold" pitchFamily="34" charset="0"/>
              </a:rPr>
              <a:t>     ministry</a:t>
            </a:r>
          </a:p>
          <a:p>
            <a:pPr>
              <a:lnSpc>
                <a:spcPct val="90000"/>
              </a:lnSpc>
              <a:buFontTx/>
              <a:buBlip>
                <a:blip r:embed="rId2"/>
              </a:buBlip>
            </a:pPr>
            <a:r>
              <a:rPr lang="en-US" sz="2800">
                <a:latin typeface="Arial Rounded MT Bold" pitchFamily="34" charset="0"/>
              </a:rPr>
              <a:t>  Discover effective ministry methods and</a:t>
            </a:r>
            <a:br>
              <a:rPr lang="en-US" sz="2800">
                <a:latin typeface="Arial Rounded MT Bold" pitchFamily="34" charset="0"/>
              </a:rPr>
            </a:br>
            <a:r>
              <a:rPr lang="en-US" sz="2800">
                <a:latin typeface="Arial Rounded MT Bold" pitchFamily="34" charset="0"/>
              </a:rPr>
              <a:t>     models</a:t>
            </a:r>
          </a:p>
          <a:p>
            <a:pPr>
              <a:lnSpc>
                <a:spcPct val="90000"/>
              </a:lnSpc>
              <a:buFontTx/>
              <a:buBlip>
                <a:blip r:embed="rId2"/>
              </a:buBlip>
            </a:pPr>
            <a:r>
              <a:rPr lang="en-US" sz="2800">
                <a:latin typeface="Arial Rounded MT Bold" pitchFamily="34" charset="0"/>
              </a:rPr>
              <a:t>  Provide information for the evaluation of</a:t>
            </a:r>
            <a:br>
              <a:rPr lang="en-US" sz="2800">
                <a:latin typeface="Arial Rounded MT Bold" pitchFamily="34" charset="0"/>
              </a:rPr>
            </a:br>
            <a:r>
              <a:rPr lang="en-US" sz="2800">
                <a:latin typeface="Arial Rounded MT Bold" pitchFamily="34" charset="0"/>
              </a:rPr>
              <a:t>     ministry objectives and for decision making</a:t>
            </a:r>
            <a:br>
              <a:rPr lang="en-US" sz="2800">
                <a:latin typeface="Arial Rounded MT Bold" pitchFamily="34" charset="0"/>
              </a:rPr>
            </a:br>
            <a:r>
              <a:rPr lang="en-US" sz="2800">
                <a:latin typeface="Arial Rounded MT Bold" pitchFamily="34" charset="0"/>
              </a:rPr>
              <a:t>     regarding the opening and closing of fields</a:t>
            </a:r>
            <a:br>
              <a:rPr lang="en-US" sz="2800">
                <a:latin typeface="Arial Rounded MT Bold" pitchFamily="34" charset="0"/>
              </a:rPr>
            </a:br>
            <a:r>
              <a:rPr lang="en-US" sz="2800">
                <a:latin typeface="Arial Rounded MT Bold" pitchFamily="34" charset="0"/>
              </a:rPr>
              <a:t>     and areas of ministry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04800" y="355600"/>
            <a:ext cx="8669338" cy="579438"/>
          </a:xfrm>
          <a:prstGeom prst="rect">
            <a:avLst/>
          </a:prstGeom>
          <a:noFill/>
          <a:ln w="9525">
            <a:noFill/>
            <a:miter lim="800000"/>
            <a:headEnd/>
            <a:tailEnd/>
          </a:ln>
          <a:effectLst/>
        </p:spPr>
        <p:txBody>
          <a:bodyPr wrap="none">
            <a:spAutoFit/>
          </a:bodyPr>
          <a:lstStyle/>
          <a:p>
            <a:r>
              <a:rPr lang="en-US" sz="3200">
                <a:solidFill>
                  <a:srgbClr val="FF0000"/>
                </a:solidFill>
                <a:latin typeface="Arial Rounded MT Bold" pitchFamily="34" charset="0"/>
              </a:rPr>
              <a:t>Researching the needs of church Leaders: </a:t>
            </a:r>
          </a:p>
        </p:txBody>
      </p:sp>
      <p:sp>
        <p:nvSpPr>
          <p:cNvPr id="16388" name="Text Box 4"/>
          <p:cNvSpPr txBox="1">
            <a:spLocks noChangeArrowheads="1"/>
          </p:cNvSpPr>
          <p:nvPr/>
        </p:nvSpPr>
        <p:spPr bwMode="auto">
          <a:xfrm>
            <a:off x="990600" y="1752600"/>
            <a:ext cx="7543800" cy="4035425"/>
          </a:xfrm>
          <a:prstGeom prst="rect">
            <a:avLst/>
          </a:prstGeom>
          <a:noFill/>
          <a:ln w="9525">
            <a:noFill/>
            <a:miter lim="800000"/>
            <a:headEnd/>
            <a:tailEnd/>
          </a:ln>
          <a:effectLst/>
        </p:spPr>
        <p:txBody>
          <a:bodyPr>
            <a:spAutoFit/>
          </a:bodyPr>
          <a:lstStyle/>
          <a:p>
            <a:pPr>
              <a:lnSpc>
                <a:spcPct val="90000"/>
              </a:lnSpc>
              <a:buFontTx/>
              <a:buBlip>
                <a:blip r:embed="rId2"/>
              </a:buBlip>
            </a:pPr>
            <a:r>
              <a:rPr lang="en-US" sz="3200">
                <a:latin typeface="Arial Rounded MT Bold" pitchFamily="34" charset="0"/>
              </a:rPr>
              <a:t>  Surveys at pastors’ conferences</a:t>
            </a:r>
            <a:br>
              <a:rPr lang="en-US" sz="3200">
                <a:latin typeface="Arial Rounded MT Bold" pitchFamily="34" charset="0"/>
              </a:rPr>
            </a:br>
            <a:endParaRPr lang="en-US" sz="3200">
              <a:latin typeface="Arial Rounded MT Bold" pitchFamily="34" charset="0"/>
            </a:endParaRPr>
          </a:p>
          <a:p>
            <a:pPr>
              <a:lnSpc>
                <a:spcPct val="90000"/>
              </a:lnSpc>
              <a:buFontTx/>
              <a:buBlip>
                <a:blip r:embed="rId2"/>
              </a:buBlip>
            </a:pPr>
            <a:r>
              <a:rPr lang="en-US" sz="3200">
                <a:latin typeface="Arial Rounded MT Bold" pitchFamily="34" charset="0"/>
              </a:rPr>
              <a:t>  Group consultation with pastors </a:t>
            </a:r>
            <a:br>
              <a:rPr lang="en-US" sz="3200">
                <a:latin typeface="Arial Rounded MT Bold" pitchFamily="34" charset="0"/>
              </a:rPr>
            </a:br>
            <a:endParaRPr lang="en-US" sz="3200">
              <a:latin typeface="Arial Rounded MT Bold" pitchFamily="34" charset="0"/>
            </a:endParaRPr>
          </a:p>
          <a:p>
            <a:pPr>
              <a:lnSpc>
                <a:spcPct val="90000"/>
              </a:lnSpc>
              <a:buFontTx/>
              <a:buBlip>
                <a:blip r:embed="rId2"/>
              </a:buBlip>
            </a:pPr>
            <a:r>
              <a:rPr lang="en-US" sz="3200">
                <a:latin typeface="Arial Rounded MT Bold" pitchFamily="34" charset="0"/>
              </a:rPr>
              <a:t>  Interviews with pastors and</a:t>
            </a:r>
            <a:br>
              <a:rPr lang="en-US" sz="3200">
                <a:latin typeface="Arial Rounded MT Bold" pitchFamily="34" charset="0"/>
              </a:rPr>
            </a:br>
            <a:r>
              <a:rPr lang="en-US" sz="3200">
                <a:latin typeface="Arial Rounded MT Bold" pitchFamily="34" charset="0"/>
              </a:rPr>
              <a:t>     church leaders</a:t>
            </a:r>
            <a:br>
              <a:rPr lang="en-US" sz="3200">
                <a:latin typeface="Arial Rounded MT Bold" pitchFamily="34" charset="0"/>
              </a:rPr>
            </a:br>
            <a:endParaRPr lang="en-US" sz="3200">
              <a:latin typeface="Arial Rounded MT Bold" pitchFamily="34" charset="0"/>
            </a:endParaRPr>
          </a:p>
          <a:p>
            <a:pPr>
              <a:lnSpc>
                <a:spcPct val="90000"/>
              </a:lnSpc>
              <a:buFontTx/>
              <a:buBlip>
                <a:blip r:embed="rId2"/>
              </a:buBlip>
            </a:pPr>
            <a:r>
              <a:rPr lang="en-US" sz="3200">
                <a:latin typeface="Arial Rounded MT Bold" pitchFamily="34" charset="0"/>
              </a:rPr>
              <a:t>  Surveys in magazines and</a:t>
            </a:r>
            <a:br>
              <a:rPr lang="en-US" sz="3200">
                <a:latin typeface="Arial Rounded MT Bold" pitchFamily="34" charset="0"/>
              </a:rPr>
            </a:br>
            <a:r>
              <a:rPr lang="en-US" sz="3200">
                <a:latin typeface="Arial Rounded MT Bold" pitchFamily="34" charset="0"/>
              </a:rPr>
              <a:t>     leadership journals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8">
                                            <p:txEl>
                                              <p:pRg st="1" end="1"/>
                                            </p:txEl>
                                          </p:spTgt>
                                        </p:tgtEl>
                                        <p:attrNameLst>
                                          <p:attrName>style.visibility</p:attrName>
                                        </p:attrNameLst>
                                      </p:cBhvr>
                                      <p:to>
                                        <p:strVal val="visible"/>
                                      </p:to>
                                    </p:set>
                                    <p:anim calcmode="lin" valueType="num">
                                      <p:cBhvr additive="base">
                                        <p:cTn id="13" dur="500" fill="hold"/>
                                        <p:tgtEl>
                                          <p:spTgt spid="1638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8">
                                            <p:txEl>
                                              <p:pRg st="2" end="2"/>
                                            </p:txEl>
                                          </p:spTgt>
                                        </p:tgtEl>
                                        <p:attrNameLst>
                                          <p:attrName>style.visibility</p:attrName>
                                        </p:attrNameLst>
                                      </p:cBhvr>
                                      <p:to>
                                        <p:strVal val="visible"/>
                                      </p:to>
                                    </p:set>
                                    <p:anim calcmode="lin" valueType="num">
                                      <p:cBhvr additive="base">
                                        <p:cTn id="19" dur="500" fill="hold"/>
                                        <p:tgtEl>
                                          <p:spTgt spid="1638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8">
                                            <p:txEl>
                                              <p:pRg st="3" end="3"/>
                                            </p:txEl>
                                          </p:spTgt>
                                        </p:tgtEl>
                                        <p:attrNameLst>
                                          <p:attrName>style.visibility</p:attrName>
                                        </p:attrNameLst>
                                      </p:cBhvr>
                                      <p:to>
                                        <p:strVal val="visible"/>
                                      </p:to>
                                    </p:set>
                                    <p:anim calcmode="lin" valueType="num">
                                      <p:cBhvr additive="base">
                                        <p:cTn id="25" dur="500" fill="hold"/>
                                        <p:tgtEl>
                                          <p:spTgt spid="1638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ChangeArrowheads="1"/>
          </p:cNvSpPr>
          <p:nvPr/>
        </p:nvSpPr>
        <p:spPr bwMode="auto">
          <a:xfrm>
            <a:off x="1065213" y="989013"/>
            <a:ext cx="7151687" cy="5006975"/>
          </a:xfrm>
          <a:prstGeom prst="rect">
            <a:avLst/>
          </a:prstGeom>
          <a:solidFill>
            <a:srgbClr val="FFFFFF"/>
          </a:solidFill>
          <a:ln w="0">
            <a:solidFill>
              <a:srgbClr val="000000"/>
            </a:solidFill>
            <a:miter lim="800000"/>
            <a:headEnd/>
            <a:tailEnd/>
          </a:ln>
        </p:spPr>
        <p:txBody>
          <a:bodyPr/>
          <a:lstStyle/>
          <a:p>
            <a:endParaRPr lang="en-US"/>
          </a:p>
        </p:txBody>
      </p:sp>
      <p:sp>
        <p:nvSpPr>
          <p:cNvPr id="8199" name="Rectangle 7"/>
          <p:cNvSpPr>
            <a:spLocks noChangeArrowheads="1"/>
          </p:cNvSpPr>
          <p:nvPr/>
        </p:nvSpPr>
        <p:spPr bwMode="auto">
          <a:xfrm>
            <a:off x="3522663" y="1763713"/>
            <a:ext cx="4545012" cy="4068762"/>
          </a:xfrm>
          <a:prstGeom prst="rect">
            <a:avLst/>
          </a:prstGeom>
          <a:noFill/>
          <a:ln w="9525">
            <a:noFill/>
            <a:miter lim="800000"/>
            <a:headEnd/>
            <a:tailEnd/>
          </a:ln>
        </p:spPr>
        <p:txBody>
          <a:bodyPr/>
          <a:lstStyle/>
          <a:p>
            <a:endParaRPr lang="en-US"/>
          </a:p>
        </p:txBody>
      </p:sp>
      <p:sp>
        <p:nvSpPr>
          <p:cNvPr id="8200" name="Line 8"/>
          <p:cNvSpPr>
            <a:spLocks noChangeShapeType="1"/>
          </p:cNvSpPr>
          <p:nvPr/>
        </p:nvSpPr>
        <p:spPr bwMode="auto">
          <a:xfrm>
            <a:off x="4178300" y="1763713"/>
            <a:ext cx="1588" cy="4068762"/>
          </a:xfrm>
          <a:prstGeom prst="line">
            <a:avLst/>
          </a:prstGeom>
          <a:noFill/>
          <a:ln w="0">
            <a:solidFill>
              <a:srgbClr val="000000"/>
            </a:solidFill>
            <a:round/>
            <a:headEnd/>
            <a:tailEnd/>
          </a:ln>
        </p:spPr>
        <p:txBody>
          <a:bodyPr/>
          <a:lstStyle/>
          <a:p>
            <a:endParaRPr lang="en-US"/>
          </a:p>
        </p:txBody>
      </p:sp>
      <p:sp>
        <p:nvSpPr>
          <p:cNvPr id="8201" name="Line 9"/>
          <p:cNvSpPr>
            <a:spLocks noChangeShapeType="1"/>
          </p:cNvSpPr>
          <p:nvPr/>
        </p:nvSpPr>
        <p:spPr bwMode="auto">
          <a:xfrm>
            <a:off x="4819650" y="1763713"/>
            <a:ext cx="1588" cy="4068762"/>
          </a:xfrm>
          <a:prstGeom prst="line">
            <a:avLst/>
          </a:prstGeom>
          <a:noFill/>
          <a:ln w="0">
            <a:solidFill>
              <a:srgbClr val="000000"/>
            </a:solidFill>
            <a:round/>
            <a:headEnd/>
            <a:tailEnd/>
          </a:ln>
        </p:spPr>
        <p:txBody>
          <a:bodyPr/>
          <a:lstStyle/>
          <a:p>
            <a:endParaRPr lang="en-US"/>
          </a:p>
        </p:txBody>
      </p:sp>
      <p:sp>
        <p:nvSpPr>
          <p:cNvPr id="8202" name="Line 10"/>
          <p:cNvSpPr>
            <a:spLocks noChangeShapeType="1"/>
          </p:cNvSpPr>
          <p:nvPr/>
        </p:nvSpPr>
        <p:spPr bwMode="auto">
          <a:xfrm>
            <a:off x="5475288" y="1763713"/>
            <a:ext cx="1587" cy="4068762"/>
          </a:xfrm>
          <a:prstGeom prst="line">
            <a:avLst/>
          </a:prstGeom>
          <a:noFill/>
          <a:ln w="0">
            <a:solidFill>
              <a:srgbClr val="000000"/>
            </a:solidFill>
            <a:round/>
            <a:headEnd/>
            <a:tailEnd/>
          </a:ln>
        </p:spPr>
        <p:txBody>
          <a:bodyPr/>
          <a:lstStyle/>
          <a:p>
            <a:endParaRPr lang="en-US"/>
          </a:p>
        </p:txBody>
      </p:sp>
      <p:sp>
        <p:nvSpPr>
          <p:cNvPr id="8203" name="Line 11"/>
          <p:cNvSpPr>
            <a:spLocks noChangeShapeType="1"/>
          </p:cNvSpPr>
          <p:nvPr/>
        </p:nvSpPr>
        <p:spPr bwMode="auto">
          <a:xfrm>
            <a:off x="6115050" y="1763713"/>
            <a:ext cx="1588" cy="4068762"/>
          </a:xfrm>
          <a:prstGeom prst="line">
            <a:avLst/>
          </a:prstGeom>
          <a:noFill/>
          <a:ln w="0">
            <a:solidFill>
              <a:srgbClr val="000000"/>
            </a:solidFill>
            <a:round/>
            <a:headEnd/>
            <a:tailEnd/>
          </a:ln>
        </p:spPr>
        <p:txBody>
          <a:bodyPr/>
          <a:lstStyle/>
          <a:p>
            <a:endParaRPr lang="en-US"/>
          </a:p>
        </p:txBody>
      </p:sp>
      <p:sp>
        <p:nvSpPr>
          <p:cNvPr id="8204" name="Line 12"/>
          <p:cNvSpPr>
            <a:spLocks noChangeShapeType="1"/>
          </p:cNvSpPr>
          <p:nvPr/>
        </p:nvSpPr>
        <p:spPr bwMode="auto">
          <a:xfrm>
            <a:off x="6770688" y="1763713"/>
            <a:ext cx="1587" cy="4068762"/>
          </a:xfrm>
          <a:prstGeom prst="line">
            <a:avLst/>
          </a:prstGeom>
          <a:noFill/>
          <a:ln w="0">
            <a:solidFill>
              <a:srgbClr val="000000"/>
            </a:solidFill>
            <a:round/>
            <a:headEnd/>
            <a:tailEnd/>
          </a:ln>
        </p:spPr>
        <p:txBody>
          <a:bodyPr/>
          <a:lstStyle/>
          <a:p>
            <a:endParaRPr lang="en-US"/>
          </a:p>
        </p:txBody>
      </p:sp>
      <p:sp>
        <p:nvSpPr>
          <p:cNvPr id="8205" name="Line 13"/>
          <p:cNvSpPr>
            <a:spLocks noChangeShapeType="1"/>
          </p:cNvSpPr>
          <p:nvPr/>
        </p:nvSpPr>
        <p:spPr bwMode="auto">
          <a:xfrm>
            <a:off x="7412038" y="1763713"/>
            <a:ext cx="1587" cy="4068762"/>
          </a:xfrm>
          <a:prstGeom prst="line">
            <a:avLst/>
          </a:prstGeom>
          <a:noFill/>
          <a:ln w="0">
            <a:solidFill>
              <a:srgbClr val="000000"/>
            </a:solidFill>
            <a:round/>
            <a:headEnd/>
            <a:tailEnd/>
          </a:ln>
        </p:spPr>
        <p:txBody>
          <a:bodyPr/>
          <a:lstStyle/>
          <a:p>
            <a:endParaRPr lang="en-US"/>
          </a:p>
        </p:txBody>
      </p:sp>
      <p:sp>
        <p:nvSpPr>
          <p:cNvPr id="8206" name="Line 14"/>
          <p:cNvSpPr>
            <a:spLocks noChangeShapeType="1"/>
          </p:cNvSpPr>
          <p:nvPr/>
        </p:nvSpPr>
        <p:spPr bwMode="auto">
          <a:xfrm>
            <a:off x="8067675" y="1763713"/>
            <a:ext cx="1588" cy="4068762"/>
          </a:xfrm>
          <a:prstGeom prst="line">
            <a:avLst/>
          </a:prstGeom>
          <a:noFill/>
          <a:ln w="0">
            <a:solidFill>
              <a:srgbClr val="000000"/>
            </a:solidFill>
            <a:round/>
            <a:headEnd/>
            <a:tailEnd/>
          </a:ln>
        </p:spPr>
        <p:txBody>
          <a:bodyPr/>
          <a:lstStyle/>
          <a:p>
            <a:endParaRPr lang="en-US"/>
          </a:p>
        </p:txBody>
      </p:sp>
      <p:sp>
        <p:nvSpPr>
          <p:cNvPr id="8207" name="Rectangle 15"/>
          <p:cNvSpPr>
            <a:spLocks noChangeArrowheads="1"/>
          </p:cNvSpPr>
          <p:nvPr/>
        </p:nvSpPr>
        <p:spPr bwMode="auto">
          <a:xfrm>
            <a:off x="3522663" y="1763713"/>
            <a:ext cx="4545012" cy="4068762"/>
          </a:xfrm>
          <a:prstGeom prst="rect">
            <a:avLst/>
          </a:prstGeom>
          <a:noFill/>
          <a:ln w="14288">
            <a:solidFill>
              <a:srgbClr val="808080"/>
            </a:solidFill>
            <a:miter lim="800000"/>
            <a:headEnd/>
            <a:tailEnd/>
          </a:ln>
        </p:spPr>
        <p:txBody>
          <a:bodyPr/>
          <a:lstStyle/>
          <a:p>
            <a:endParaRPr lang="en-US"/>
          </a:p>
        </p:txBody>
      </p:sp>
      <p:sp>
        <p:nvSpPr>
          <p:cNvPr id="8208" name="Rectangle 16"/>
          <p:cNvSpPr>
            <a:spLocks noChangeArrowheads="1"/>
          </p:cNvSpPr>
          <p:nvPr/>
        </p:nvSpPr>
        <p:spPr bwMode="auto">
          <a:xfrm>
            <a:off x="3522663" y="5519738"/>
            <a:ext cx="1058862" cy="177800"/>
          </a:xfrm>
          <a:prstGeom prst="rect">
            <a:avLst/>
          </a:prstGeom>
          <a:solidFill>
            <a:srgbClr val="9999FF"/>
          </a:solidFill>
          <a:ln w="14288">
            <a:solidFill>
              <a:srgbClr val="000000"/>
            </a:solidFill>
            <a:miter lim="800000"/>
            <a:headEnd/>
            <a:tailEnd/>
          </a:ln>
        </p:spPr>
        <p:txBody>
          <a:bodyPr/>
          <a:lstStyle/>
          <a:p>
            <a:endParaRPr lang="en-US"/>
          </a:p>
        </p:txBody>
      </p:sp>
      <p:sp>
        <p:nvSpPr>
          <p:cNvPr id="8209" name="Rectangle 17"/>
          <p:cNvSpPr>
            <a:spLocks noChangeArrowheads="1"/>
          </p:cNvSpPr>
          <p:nvPr/>
        </p:nvSpPr>
        <p:spPr bwMode="auto">
          <a:xfrm>
            <a:off x="3522663" y="5057775"/>
            <a:ext cx="715962" cy="193675"/>
          </a:xfrm>
          <a:prstGeom prst="rect">
            <a:avLst/>
          </a:prstGeom>
          <a:solidFill>
            <a:srgbClr val="9999FF"/>
          </a:solidFill>
          <a:ln w="14288">
            <a:solidFill>
              <a:srgbClr val="000000"/>
            </a:solidFill>
            <a:miter lim="800000"/>
            <a:headEnd/>
            <a:tailEnd/>
          </a:ln>
        </p:spPr>
        <p:txBody>
          <a:bodyPr/>
          <a:lstStyle/>
          <a:p>
            <a:endParaRPr lang="en-US"/>
          </a:p>
        </p:txBody>
      </p:sp>
      <p:sp>
        <p:nvSpPr>
          <p:cNvPr id="8210" name="Rectangle 18"/>
          <p:cNvSpPr>
            <a:spLocks noChangeArrowheads="1"/>
          </p:cNvSpPr>
          <p:nvPr/>
        </p:nvSpPr>
        <p:spPr bwMode="auto">
          <a:xfrm>
            <a:off x="3522663" y="4610100"/>
            <a:ext cx="1385887" cy="179388"/>
          </a:xfrm>
          <a:prstGeom prst="rect">
            <a:avLst/>
          </a:prstGeom>
          <a:solidFill>
            <a:srgbClr val="9999FF"/>
          </a:solidFill>
          <a:ln w="14288">
            <a:solidFill>
              <a:srgbClr val="000000"/>
            </a:solidFill>
            <a:miter lim="800000"/>
            <a:headEnd/>
            <a:tailEnd/>
          </a:ln>
        </p:spPr>
        <p:txBody>
          <a:bodyPr/>
          <a:lstStyle/>
          <a:p>
            <a:endParaRPr lang="en-US"/>
          </a:p>
        </p:txBody>
      </p:sp>
      <p:sp>
        <p:nvSpPr>
          <p:cNvPr id="8211" name="Rectangle 19"/>
          <p:cNvSpPr>
            <a:spLocks noChangeArrowheads="1"/>
          </p:cNvSpPr>
          <p:nvPr/>
        </p:nvSpPr>
        <p:spPr bwMode="auto">
          <a:xfrm>
            <a:off x="3522663" y="4162425"/>
            <a:ext cx="1670050" cy="179388"/>
          </a:xfrm>
          <a:prstGeom prst="rect">
            <a:avLst/>
          </a:prstGeom>
          <a:solidFill>
            <a:srgbClr val="9999FF"/>
          </a:solidFill>
          <a:ln w="14288">
            <a:solidFill>
              <a:srgbClr val="000000"/>
            </a:solidFill>
            <a:miter lim="800000"/>
            <a:headEnd/>
            <a:tailEnd/>
          </a:ln>
        </p:spPr>
        <p:txBody>
          <a:bodyPr/>
          <a:lstStyle/>
          <a:p>
            <a:endParaRPr lang="en-US"/>
          </a:p>
        </p:txBody>
      </p:sp>
      <p:sp>
        <p:nvSpPr>
          <p:cNvPr id="8212" name="Rectangle 20"/>
          <p:cNvSpPr>
            <a:spLocks noChangeArrowheads="1"/>
          </p:cNvSpPr>
          <p:nvPr/>
        </p:nvSpPr>
        <p:spPr bwMode="auto">
          <a:xfrm>
            <a:off x="3522663" y="3700463"/>
            <a:ext cx="1878012" cy="193675"/>
          </a:xfrm>
          <a:prstGeom prst="rect">
            <a:avLst/>
          </a:prstGeom>
          <a:solidFill>
            <a:srgbClr val="9999FF"/>
          </a:solidFill>
          <a:ln w="14288">
            <a:solidFill>
              <a:srgbClr val="000000"/>
            </a:solidFill>
            <a:miter lim="800000"/>
            <a:headEnd/>
            <a:tailEnd/>
          </a:ln>
        </p:spPr>
        <p:txBody>
          <a:bodyPr/>
          <a:lstStyle/>
          <a:p>
            <a:endParaRPr lang="en-US"/>
          </a:p>
        </p:txBody>
      </p:sp>
      <p:sp>
        <p:nvSpPr>
          <p:cNvPr id="8213" name="Rectangle 21"/>
          <p:cNvSpPr>
            <a:spLocks noChangeArrowheads="1"/>
          </p:cNvSpPr>
          <p:nvPr/>
        </p:nvSpPr>
        <p:spPr bwMode="auto">
          <a:xfrm>
            <a:off x="3522663" y="3254375"/>
            <a:ext cx="2578100" cy="177800"/>
          </a:xfrm>
          <a:prstGeom prst="rect">
            <a:avLst/>
          </a:prstGeom>
          <a:solidFill>
            <a:srgbClr val="9999FF"/>
          </a:solidFill>
          <a:ln w="14288">
            <a:solidFill>
              <a:srgbClr val="000000"/>
            </a:solidFill>
            <a:miter lim="800000"/>
            <a:headEnd/>
            <a:tailEnd/>
          </a:ln>
        </p:spPr>
        <p:txBody>
          <a:bodyPr/>
          <a:lstStyle/>
          <a:p>
            <a:endParaRPr lang="en-US"/>
          </a:p>
        </p:txBody>
      </p:sp>
      <p:sp>
        <p:nvSpPr>
          <p:cNvPr id="8214" name="Rectangle 22"/>
          <p:cNvSpPr>
            <a:spLocks noChangeArrowheads="1"/>
          </p:cNvSpPr>
          <p:nvPr/>
        </p:nvSpPr>
        <p:spPr bwMode="auto">
          <a:xfrm>
            <a:off x="3522663" y="2806700"/>
            <a:ext cx="2608262" cy="179388"/>
          </a:xfrm>
          <a:prstGeom prst="rect">
            <a:avLst/>
          </a:prstGeom>
          <a:solidFill>
            <a:srgbClr val="9999FF"/>
          </a:solidFill>
          <a:ln w="14288">
            <a:solidFill>
              <a:srgbClr val="000000"/>
            </a:solidFill>
            <a:miter lim="800000"/>
            <a:headEnd/>
            <a:tailEnd/>
          </a:ln>
        </p:spPr>
        <p:txBody>
          <a:bodyPr/>
          <a:lstStyle/>
          <a:p>
            <a:endParaRPr lang="en-US"/>
          </a:p>
        </p:txBody>
      </p:sp>
      <p:sp>
        <p:nvSpPr>
          <p:cNvPr id="8215" name="Rectangle 23"/>
          <p:cNvSpPr>
            <a:spLocks noChangeArrowheads="1"/>
          </p:cNvSpPr>
          <p:nvPr/>
        </p:nvSpPr>
        <p:spPr bwMode="auto">
          <a:xfrm>
            <a:off x="3522663" y="2344738"/>
            <a:ext cx="3114675" cy="193675"/>
          </a:xfrm>
          <a:prstGeom prst="rect">
            <a:avLst/>
          </a:prstGeom>
          <a:solidFill>
            <a:srgbClr val="9999FF"/>
          </a:solidFill>
          <a:ln w="14288">
            <a:solidFill>
              <a:srgbClr val="000000"/>
            </a:solidFill>
            <a:miter lim="800000"/>
            <a:headEnd/>
            <a:tailEnd/>
          </a:ln>
        </p:spPr>
        <p:txBody>
          <a:bodyPr/>
          <a:lstStyle/>
          <a:p>
            <a:endParaRPr lang="en-US"/>
          </a:p>
        </p:txBody>
      </p:sp>
      <p:sp>
        <p:nvSpPr>
          <p:cNvPr id="8216" name="Rectangle 24"/>
          <p:cNvSpPr>
            <a:spLocks noChangeArrowheads="1"/>
          </p:cNvSpPr>
          <p:nvPr/>
        </p:nvSpPr>
        <p:spPr bwMode="auto">
          <a:xfrm>
            <a:off x="3522663" y="1898650"/>
            <a:ext cx="4097337" cy="177800"/>
          </a:xfrm>
          <a:prstGeom prst="rect">
            <a:avLst/>
          </a:prstGeom>
          <a:solidFill>
            <a:srgbClr val="9999FF"/>
          </a:solidFill>
          <a:ln w="14288">
            <a:solidFill>
              <a:srgbClr val="000000"/>
            </a:solidFill>
            <a:miter lim="800000"/>
            <a:headEnd/>
            <a:tailEnd/>
          </a:ln>
        </p:spPr>
        <p:txBody>
          <a:bodyPr/>
          <a:lstStyle/>
          <a:p>
            <a:endParaRPr lang="en-US"/>
          </a:p>
        </p:txBody>
      </p:sp>
      <p:sp>
        <p:nvSpPr>
          <p:cNvPr id="8217" name="Line 25"/>
          <p:cNvSpPr>
            <a:spLocks noChangeShapeType="1"/>
          </p:cNvSpPr>
          <p:nvPr/>
        </p:nvSpPr>
        <p:spPr bwMode="auto">
          <a:xfrm>
            <a:off x="3522663" y="1763713"/>
            <a:ext cx="1587" cy="4068762"/>
          </a:xfrm>
          <a:prstGeom prst="line">
            <a:avLst/>
          </a:prstGeom>
          <a:noFill/>
          <a:ln w="0">
            <a:solidFill>
              <a:srgbClr val="000000"/>
            </a:solidFill>
            <a:round/>
            <a:headEnd/>
            <a:tailEnd/>
          </a:ln>
        </p:spPr>
        <p:txBody>
          <a:bodyPr/>
          <a:lstStyle/>
          <a:p>
            <a:endParaRPr lang="en-US"/>
          </a:p>
        </p:txBody>
      </p:sp>
      <p:sp>
        <p:nvSpPr>
          <p:cNvPr id="8218" name="Line 26"/>
          <p:cNvSpPr>
            <a:spLocks noChangeShapeType="1"/>
          </p:cNvSpPr>
          <p:nvPr/>
        </p:nvSpPr>
        <p:spPr bwMode="auto">
          <a:xfrm>
            <a:off x="3463925" y="5832475"/>
            <a:ext cx="58738" cy="1588"/>
          </a:xfrm>
          <a:prstGeom prst="line">
            <a:avLst/>
          </a:prstGeom>
          <a:noFill/>
          <a:ln w="0">
            <a:solidFill>
              <a:srgbClr val="000000"/>
            </a:solidFill>
            <a:round/>
            <a:headEnd/>
            <a:tailEnd/>
          </a:ln>
        </p:spPr>
        <p:txBody>
          <a:bodyPr/>
          <a:lstStyle/>
          <a:p>
            <a:endParaRPr lang="en-US"/>
          </a:p>
        </p:txBody>
      </p:sp>
      <p:sp>
        <p:nvSpPr>
          <p:cNvPr id="8219" name="Line 27"/>
          <p:cNvSpPr>
            <a:spLocks noChangeShapeType="1"/>
          </p:cNvSpPr>
          <p:nvPr/>
        </p:nvSpPr>
        <p:spPr bwMode="auto">
          <a:xfrm>
            <a:off x="3463925" y="5384800"/>
            <a:ext cx="58738" cy="1588"/>
          </a:xfrm>
          <a:prstGeom prst="line">
            <a:avLst/>
          </a:prstGeom>
          <a:noFill/>
          <a:ln w="0">
            <a:solidFill>
              <a:srgbClr val="000000"/>
            </a:solidFill>
            <a:round/>
            <a:headEnd/>
            <a:tailEnd/>
          </a:ln>
        </p:spPr>
        <p:txBody>
          <a:bodyPr/>
          <a:lstStyle/>
          <a:p>
            <a:endParaRPr lang="en-US"/>
          </a:p>
        </p:txBody>
      </p:sp>
      <p:sp>
        <p:nvSpPr>
          <p:cNvPr id="8220" name="Line 28"/>
          <p:cNvSpPr>
            <a:spLocks noChangeShapeType="1"/>
          </p:cNvSpPr>
          <p:nvPr/>
        </p:nvSpPr>
        <p:spPr bwMode="auto">
          <a:xfrm>
            <a:off x="3463925" y="4922838"/>
            <a:ext cx="58738" cy="1587"/>
          </a:xfrm>
          <a:prstGeom prst="line">
            <a:avLst/>
          </a:prstGeom>
          <a:noFill/>
          <a:ln w="0">
            <a:solidFill>
              <a:srgbClr val="000000"/>
            </a:solidFill>
            <a:round/>
            <a:headEnd/>
            <a:tailEnd/>
          </a:ln>
        </p:spPr>
        <p:txBody>
          <a:bodyPr/>
          <a:lstStyle/>
          <a:p>
            <a:endParaRPr lang="en-US"/>
          </a:p>
        </p:txBody>
      </p:sp>
      <p:sp>
        <p:nvSpPr>
          <p:cNvPr id="8221" name="Line 29"/>
          <p:cNvSpPr>
            <a:spLocks noChangeShapeType="1"/>
          </p:cNvSpPr>
          <p:nvPr/>
        </p:nvSpPr>
        <p:spPr bwMode="auto">
          <a:xfrm>
            <a:off x="3463925" y="4476750"/>
            <a:ext cx="58738" cy="1588"/>
          </a:xfrm>
          <a:prstGeom prst="line">
            <a:avLst/>
          </a:prstGeom>
          <a:noFill/>
          <a:ln w="0">
            <a:solidFill>
              <a:srgbClr val="000000"/>
            </a:solidFill>
            <a:round/>
            <a:headEnd/>
            <a:tailEnd/>
          </a:ln>
        </p:spPr>
        <p:txBody>
          <a:bodyPr/>
          <a:lstStyle/>
          <a:p>
            <a:endParaRPr lang="en-US"/>
          </a:p>
        </p:txBody>
      </p:sp>
      <p:sp>
        <p:nvSpPr>
          <p:cNvPr id="8222" name="Line 30"/>
          <p:cNvSpPr>
            <a:spLocks noChangeShapeType="1"/>
          </p:cNvSpPr>
          <p:nvPr/>
        </p:nvSpPr>
        <p:spPr bwMode="auto">
          <a:xfrm>
            <a:off x="3463925" y="4029075"/>
            <a:ext cx="58738" cy="1588"/>
          </a:xfrm>
          <a:prstGeom prst="line">
            <a:avLst/>
          </a:prstGeom>
          <a:noFill/>
          <a:ln w="0">
            <a:solidFill>
              <a:srgbClr val="000000"/>
            </a:solidFill>
            <a:round/>
            <a:headEnd/>
            <a:tailEnd/>
          </a:ln>
        </p:spPr>
        <p:txBody>
          <a:bodyPr/>
          <a:lstStyle/>
          <a:p>
            <a:endParaRPr lang="en-US"/>
          </a:p>
        </p:txBody>
      </p:sp>
      <p:sp>
        <p:nvSpPr>
          <p:cNvPr id="8223" name="Line 31"/>
          <p:cNvSpPr>
            <a:spLocks noChangeShapeType="1"/>
          </p:cNvSpPr>
          <p:nvPr/>
        </p:nvSpPr>
        <p:spPr bwMode="auto">
          <a:xfrm>
            <a:off x="3463925" y="3567113"/>
            <a:ext cx="58738" cy="1587"/>
          </a:xfrm>
          <a:prstGeom prst="line">
            <a:avLst/>
          </a:prstGeom>
          <a:noFill/>
          <a:ln w="0">
            <a:solidFill>
              <a:srgbClr val="000000"/>
            </a:solidFill>
            <a:round/>
            <a:headEnd/>
            <a:tailEnd/>
          </a:ln>
        </p:spPr>
        <p:txBody>
          <a:bodyPr/>
          <a:lstStyle/>
          <a:p>
            <a:endParaRPr lang="en-US"/>
          </a:p>
        </p:txBody>
      </p:sp>
      <p:sp>
        <p:nvSpPr>
          <p:cNvPr id="8224" name="Line 32"/>
          <p:cNvSpPr>
            <a:spLocks noChangeShapeType="1"/>
          </p:cNvSpPr>
          <p:nvPr/>
        </p:nvSpPr>
        <p:spPr bwMode="auto">
          <a:xfrm>
            <a:off x="3463925" y="3119438"/>
            <a:ext cx="58738" cy="1587"/>
          </a:xfrm>
          <a:prstGeom prst="line">
            <a:avLst/>
          </a:prstGeom>
          <a:noFill/>
          <a:ln w="0">
            <a:solidFill>
              <a:srgbClr val="000000"/>
            </a:solidFill>
            <a:round/>
            <a:headEnd/>
            <a:tailEnd/>
          </a:ln>
        </p:spPr>
        <p:txBody>
          <a:bodyPr/>
          <a:lstStyle/>
          <a:p>
            <a:endParaRPr lang="en-US"/>
          </a:p>
        </p:txBody>
      </p:sp>
      <p:sp>
        <p:nvSpPr>
          <p:cNvPr id="8225" name="Line 33"/>
          <p:cNvSpPr>
            <a:spLocks noChangeShapeType="1"/>
          </p:cNvSpPr>
          <p:nvPr/>
        </p:nvSpPr>
        <p:spPr bwMode="auto">
          <a:xfrm>
            <a:off x="3463925" y="2673350"/>
            <a:ext cx="58738" cy="1588"/>
          </a:xfrm>
          <a:prstGeom prst="line">
            <a:avLst/>
          </a:prstGeom>
          <a:noFill/>
          <a:ln w="0">
            <a:solidFill>
              <a:srgbClr val="000000"/>
            </a:solidFill>
            <a:round/>
            <a:headEnd/>
            <a:tailEnd/>
          </a:ln>
        </p:spPr>
        <p:txBody>
          <a:bodyPr/>
          <a:lstStyle/>
          <a:p>
            <a:endParaRPr lang="en-US"/>
          </a:p>
        </p:txBody>
      </p:sp>
      <p:sp>
        <p:nvSpPr>
          <p:cNvPr id="8226" name="Line 34"/>
          <p:cNvSpPr>
            <a:spLocks noChangeShapeType="1"/>
          </p:cNvSpPr>
          <p:nvPr/>
        </p:nvSpPr>
        <p:spPr bwMode="auto">
          <a:xfrm>
            <a:off x="3463925" y="2211388"/>
            <a:ext cx="58738" cy="1587"/>
          </a:xfrm>
          <a:prstGeom prst="line">
            <a:avLst/>
          </a:prstGeom>
          <a:noFill/>
          <a:ln w="0">
            <a:solidFill>
              <a:srgbClr val="000000"/>
            </a:solidFill>
            <a:round/>
            <a:headEnd/>
            <a:tailEnd/>
          </a:ln>
        </p:spPr>
        <p:txBody>
          <a:bodyPr/>
          <a:lstStyle/>
          <a:p>
            <a:endParaRPr lang="en-US"/>
          </a:p>
        </p:txBody>
      </p:sp>
      <p:sp>
        <p:nvSpPr>
          <p:cNvPr id="8227" name="Line 35"/>
          <p:cNvSpPr>
            <a:spLocks noChangeShapeType="1"/>
          </p:cNvSpPr>
          <p:nvPr/>
        </p:nvSpPr>
        <p:spPr bwMode="auto">
          <a:xfrm>
            <a:off x="3463925" y="1763713"/>
            <a:ext cx="58738" cy="1587"/>
          </a:xfrm>
          <a:prstGeom prst="line">
            <a:avLst/>
          </a:prstGeom>
          <a:noFill/>
          <a:ln w="0">
            <a:solidFill>
              <a:srgbClr val="000000"/>
            </a:solidFill>
            <a:round/>
            <a:headEnd/>
            <a:tailEnd/>
          </a:ln>
        </p:spPr>
        <p:txBody>
          <a:bodyPr/>
          <a:lstStyle/>
          <a:p>
            <a:endParaRPr lang="en-US"/>
          </a:p>
        </p:txBody>
      </p:sp>
      <p:sp>
        <p:nvSpPr>
          <p:cNvPr id="8228" name="Rectangle 36"/>
          <p:cNvSpPr>
            <a:spLocks noChangeArrowheads="1"/>
          </p:cNvSpPr>
          <p:nvPr/>
        </p:nvSpPr>
        <p:spPr bwMode="auto">
          <a:xfrm>
            <a:off x="1676400" y="1219200"/>
            <a:ext cx="5818188" cy="288925"/>
          </a:xfrm>
          <a:prstGeom prst="rect">
            <a:avLst/>
          </a:prstGeom>
          <a:noFill/>
          <a:ln w="9525">
            <a:noFill/>
            <a:miter lim="800000"/>
            <a:headEnd/>
            <a:tailEnd/>
          </a:ln>
        </p:spPr>
        <p:txBody>
          <a:bodyPr wrap="none" lIns="0" tIns="0" rIns="0" bIns="0">
            <a:spAutoFit/>
          </a:bodyPr>
          <a:lstStyle/>
          <a:p>
            <a:r>
              <a:rPr lang="en-US" sz="1900" b="1">
                <a:solidFill>
                  <a:srgbClr val="000000"/>
                </a:solidFill>
                <a:latin typeface="Arial" charset="0"/>
              </a:rPr>
              <a:t>Subjects of most interest in the purchase of books</a:t>
            </a:r>
            <a:endParaRPr lang="en-US"/>
          </a:p>
        </p:txBody>
      </p:sp>
      <p:sp>
        <p:nvSpPr>
          <p:cNvPr id="8229" name="Rectangle 37"/>
          <p:cNvSpPr>
            <a:spLocks noChangeArrowheads="1"/>
          </p:cNvSpPr>
          <p:nvPr/>
        </p:nvSpPr>
        <p:spPr bwMode="auto">
          <a:xfrm>
            <a:off x="2794000" y="5489575"/>
            <a:ext cx="530225"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others</a:t>
            </a:r>
            <a:endParaRPr lang="en-US"/>
          </a:p>
        </p:txBody>
      </p:sp>
      <p:sp>
        <p:nvSpPr>
          <p:cNvPr id="8230" name="Rectangle 38"/>
          <p:cNvSpPr>
            <a:spLocks noChangeArrowheads="1"/>
          </p:cNvSpPr>
          <p:nvPr/>
        </p:nvSpPr>
        <p:spPr bwMode="auto">
          <a:xfrm>
            <a:off x="2525713" y="5027613"/>
            <a:ext cx="989012"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biographies</a:t>
            </a:r>
            <a:endParaRPr lang="en-US"/>
          </a:p>
        </p:txBody>
      </p:sp>
      <p:sp>
        <p:nvSpPr>
          <p:cNvPr id="8231" name="Rectangle 39"/>
          <p:cNvSpPr>
            <a:spLocks noChangeArrowheads="1"/>
          </p:cNvSpPr>
          <p:nvPr/>
        </p:nvSpPr>
        <p:spPr bwMode="auto">
          <a:xfrm>
            <a:off x="2346325" y="4579938"/>
            <a:ext cx="966788"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devotionals</a:t>
            </a:r>
            <a:endParaRPr lang="en-US"/>
          </a:p>
        </p:txBody>
      </p:sp>
      <p:sp>
        <p:nvSpPr>
          <p:cNvPr id="8232" name="Rectangle 40"/>
          <p:cNvSpPr>
            <a:spLocks noChangeArrowheads="1"/>
          </p:cNvSpPr>
          <p:nvPr/>
        </p:nvSpPr>
        <p:spPr bwMode="auto">
          <a:xfrm>
            <a:off x="2590800" y="4114800"/>
            <a:ext cx="74295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missions</a:t>
            </a:r>
            <a:endParaRPr lang="en-US"/>
          </a:p>
        </p:txBody>
      </p:sp>
      <p:sp>
        <p:nvSpPr>
          <p:cNvPr id="8233" name="Rectangle 41"/>
          <p:cNvSpPr>
            <a:spLocks noChangeArrowheads="1"/>
          </p:cNvSpPr>
          <p:nvPr/>
        </p:nvSpPr>
        <p:spPr bwMode="auto">
          <a:xfrm>
            <a:off x="1676400" y="3657600"/>
            <a:ext cx="167640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Bible commentaries</a:t>
            </a:r>
            <a:endParaRPr lang="en-US"/>
          </a:p>
        </p:txBody>
      </p:sp>
      <p:sp>
        <p:nvSpPr>
          <p:cNvPr id="8234" name="Rectangle 42"/>
          <p:cNvSpPr>
            <a:spLocks noChangeArrowheads="1"/>
          </p:cNvSpPr>
          <p:nvPr/>
        </p:nvSpPr>
        <p:spPr bwMode="auto">
          <a:xfrm>
            <a:off x="2438400" y="3200400"/>
            <a:ext cx="914400"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counseling</a:t>
            </a:r>
            <a:endParaRPr lang="en-US"/>
          </a:p>
        </p:txBody>
      </p:sp>
      <p:sp>
        <p:nvSpPr>
          <p:cNvPr id="8235" name="Rectangle 43"/>
          <p:cNvSpPr>
            <a:spLocks noChangeArrowheads="1"/>
          </p:cNvSpPr>
          <p:nvPr/>
        </p:nvSpPr>
        <p:spPr bwMode="auto">
          <a:xfrm>
            <a:off x="2819400" y="2743200"/>
            <a:ext cx="498475"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family</a:t>
            </a:r>
            <a:endParaRPr lang="en-US"/>
          </a:p>
        </p:txBody>
      </p:sp>
      <p:sp>
        <p:nvSpPr>
          <p:cNvPr id="8236" name="Rectangle 44"/>
          <p:cNvSpPr>
            <a:spLocks noChangeArrowheads="1"/>
          </p:cNvSpPr>
          <p:nvPr/>
        </p:nvSpPr>
        <p:spPr bwMode="auto">
          <a:xfrm>
            <a:off x="2659063" y="2314575"/>
            <a:ext cx="722312"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theology</a:t>
            </a:r>
            <a:endParaRPr lang="en-US"/>
          </a:p>
        </p:txBody>
      </p:sp>
      <p:sp>
        <p:nvSpPr>
          <p:cNvPr id="8237" name="Rectangle 45"/>
          <p:cNvSpPr>
            <a:spLocks noChangeArrowheads="1"/>
          </p:cNvSpPr>
          <p:nvPr/>
        </p:nvSpPr>
        <p:spPr bwMode="auto">
          <a:xfrm>
            <a:off x="2286000" y="1905000"/>
            <a:ext cx="1112838" cy="228600"/>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ministry tools</a:t>
            </a:r>
            <a:endParaRPr lang="en-US"/>
          </a:p>
        </p:txBody>
      </p:sp>
      <p:sp>
        <p:nvSpPr>
          <p:cNvPr id="8238" name="Rectangle 46"/>
          <p:cNvSpPr>
            <a:spLocks noChangeArrowheads="1"/>
          </p:cNvSpPr>
          <p:nvPr/>
        </p:nvSpPr>
        <p:spPr bwMode="auto">
          <a:xfrm>
            <a:off x="1065213" y="989013"/>
            <a:ext cx="7151687" cy="5006975"/>
          </a:xfrm>
          <a:prstGeom prst="rect">
            <a:avLst/>
          </a:prstGeom>
          <a:noFill/>
          <a:ln w="0">
            <a:solidFill>
              <a:srgbClr val="000000"/>
            </a:solidFill>
            <a:miter lim="800000"/>
            <a:headEnd/>
            <a:tailEnd/>
          </a:ln>
        </p:spPr>
        <p:txBody>
          <a:bodyPr/>
          <a:lstStyle/>
          <a:p>
            <a:endParaRPr lang="en-US"/>
          </a:p>
        </p:txBody>
      </p:sp>
      <p:sp>
        <p:nvSpPr>
          <p:cNvPr id="8196" name="Text Box 4"/>
          <p:cNvSpPr txBox="1">
            <a:spLocks noChangeArrowheads="1"/>
          </p:cNvSpPr>
          <p:nvPr/>
        </p:nvSpPr>
        <p:spPr bwMode="auto">
          <a:xfrm>
            <a:off x="762000" y="381000"/>
            <a:ext cx="7148513" cy="519113"/>
          </a:xfrm>
          <a:prstGeom prst="rect">
            <a:avLst/>
          </a:prstGeom>
          <a:noFill/>
          <a:ln w="9525">
            <a:noFill/>
            <a:miter lim="800000"/>
            <a:headEnd/>
            <a:tailEnd/>
          </a:ln>
          <a:effectLst/>
        </p:spPr>
        <p:txBody>
          <a:bodyPr wrap="none">
            <a:spAutoFit/>
          </a:bodyPr>
          <a:lstStyle/>
          <a:p>
            <a:r>
              <a:rPr lang="en-US" sz="2800">
                <a:latin typeface="Arial Rounded MT Bold" pitchFamily="34" charset="0"/>
              </a:rPr>
              <a:t>Researching the Evangelical Leadership</a:t>
            </a:r>
          </a:p>
        </p:txBody>
      </p:sp>
      <p:sp>
        <p:nvSpPr>
          <p:cNvPr id="8197" name="Text Box 5"/>
          <p:cNvSpPr txBox="1">
            <a:spLocks noChangeArrowheads="1"/>
          </p:cNvSpPr>
          <p:nvPr/>
        </p:nvSpPr>
        <p:spPr bwMode="auto">
          <a:xfrm>
            <a:off x="1981200" y="6096000"/>
            <a:ext cx="6746875" cy="457200"/>
          </a:xfrm>
          <a:prstGeom prst="rect">
            <a:avLst/>
          </a:prstGeom>
          <a:noFill/>
          <a:ln w="9525">
            <a:noFill/>
            <a:miter lim="800000"/>
            <a:headEnd/>
            <a:tailEnd/>
          </a:ln>
          <a:effectLst/>
        </p:spPr>
        <p:txBody>
          <a:bodyPr wrap="none">
            <a:spAutoFit/>
          </a:bodyPr>
          <a:lstStyle/>
          <a:p>
            <a:r>
              <a:rPr lang="en-US" i="1">
                <a:latin typeface="Arial Rounded MT Bold" pitchFamily="34" charset="0"/>
              </a:rPr>
              <a:t>Survey of readers of Leadership Jornal 2001</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816</TotalTime>
  <Words>972</Words>
  <Application>Microsoft Office PowerPoint</Application>
  <PresentationFormat>On-screen Show (4:3)</PresentationFormat>
  <Paragraphs>423</Paragraphs>
  <Slides>35</Slides>
  <Notes>1</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38" baseType="lpstr">
      <vt:lpstr>Default Design</vt:lpstr>
      <vt:lpstr>Chart</vt:lpstr>
      <vt:lpstr>Quattro Pro 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Sepal - Research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W. Kraft</dc:creator>
  <cp:lastModifiedBy>Russ</cp:lastModifiedBy>
  <cp:revision>36</cp:revision>
  <cp:lastPrinted>2002-07-26T19:49:43Z</cp:lastPrinted>
  <dcterms:created xsi:type="dcterms:W3CDTF">2002-07-25T17:39:13Z</dcterms:created>
  <dcterms:modified xsi:type="dcterms:W3CDTF">2013-09-10T16:13:56Z</dcterms:modified>
</cp:coreProperties>
</file>